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3"/>
  </p:handoutMasterIdLst>
  <p:sldIdLst>
    <p:sldId id="256" r:id="rId2"/>
  </p:sldIdLst>
  <p:sldSz cx="20104100" cy="15081250"/>
  <p:notesSz cx="20104100" cy="15081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47"/>
    <p:restoredTop sz="94648"/>
  </p:normalViewPr>
  <p:slideViewPr>
    <p:cSldViewPr>
      <p:cViewPr varScale="1">
        <p:scale>
          <a:sx n="27" d="100"/>
          <a:sy n="27" d="100"/>
        </p:scale>
        <p:origin x="1472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1416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81B02ED-69BF-C64A-8AE1-D01A5FACD8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6C9EEA-5B89-F64D-B474-01963174EA6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1387138" y="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E8CB5-9AE1-3948-8408-E623028FD4DD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E65656-ABF7-F34D-9AF4-5B402D3ED7E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432560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9B3FFF-BF8A-1D4D-923B-03D95835170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1387138" y="1432560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6BEBCD-4F00-1644-B175-B51B26982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2977DE5-96C9-6E08-D363-8B9F36A3D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175"/>
            <a:ext cx="20104100" cy="150780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603250"/>
            <a:ext cx="18093690" cy="241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468687"/>
            <a:ext cx="18093690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4025563"/>
            <a:ext cx="6433312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87521" y="13639682"/>
            <a:ext cx="10588227" cy="1003413"/>
          </a:xfrm>
          <a:prstGeom prst="rect">
            <a:avLst/>
          </a:prstGeom>
        </p:spPr>
      </p:pic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BFACA0F3-94F1-7B48-AE41-86D33B0DC8EC}"/>
              </a:ext>
            </a:extLst>
          </p:cNvPr>
          <p:cNvSpPr txBox="1">
            <a:spLocks/>
          </p:cNvSpPr>
          <p:nvPr/>
        </p:nvSpPr>
        <p:spPr>
          <a:xfrm rot="21420000">
            <a:off x="-310113" y="8852961"/>
            <a:ext cx="20724327" cy="4247317"/>
          </a:xfrm>
          <a:prstGeom prst="rect">
            <a:avLst/>
          </a:prstGeom>
        </p:spPr>
        <p:txBody>
          <a:bodyPr vert="horz" wrap="none" anchor="ctr" anchorCtr="0">
            <a:norm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000" b="1" kern="0" dirty="0">
                <a:solidFill>
                  <a:srgbClr val="D25F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Name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Bennett</dc:creator>
  <cp:lastModifiedBy>Laura Bennett</cp:lastModifiedBy>
  <cp:revision>3</cp:revision>
  <dcterms:created xsi:type="dcterms:W3CDTF">2022-02-21T15:45:08Z</dcterms:created>
  <dcterms:modified xsi:type="dcterms:W3CDTF">2024-03-01T20:22:39Z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2022-02-21T00:00:00Z</vt:filetime>
  </property>
  <property fmtid="{D5CDD505-2E9C-101B-9397-08002B2CF9AE}" pid="3" name="Creator">
    <vt:lpwstr>Adobe InDesign 17.1 (Macintosh)</vt:lpwstr>
  </property>
  <property fmtid="{D5CDD505-2E9C-101B-9397-08002B2CF9AE}" pid="4" name="LastSaved">
    <vt:filetime>2022-02-21T00:00:00Z</vt:filetime>
  </property>
</Properties>
</file>