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62" r:id="rId6"/>
    <p:sldId id="427" r:id="rId7"/>
    <p:sldId id="257" r:id="rId8"/>
    <p:sldId id="258" r:id="rId9"/>
    <p:sldId id="420" r:id="rId10"/>
    <p:sldId id="434" r:id="rId11"/>
    <p:sldId id="272" r:id="rId12"/>
    <p:sldId id="428" r:id="rId13"/>
    <p:sldId id="441" r:id="rId14"/>
    <p:sldId id="423" r:id="rId15"/>
    <p:sldId id="419" r:id="rId16"/>
    <p:sldId id="429" r:id="rId17"/>
    <p:sldId id="435" r:id="rId18"/>
    <p:sldId id="444" r:id="rId19"/>
    <p:sldId id="424" r:id="rId20"/>
    <p:sldId id="436" r:id="rId21"/>
    <p:sldId id="432" r:id="rId22"/>
    <p:sldId id="445" r:id="rId23"/>
    <p:sldId id="433" r:id="rId24"/>
    <p:sldId id="437" r:id="rId25"/>
    <p:sldId id="440" r:id="rId26"/>
    <p:sldId id="450" r:id="rId27"/>
    <p:sldId id="431" r:id="rId28"/>
    <p:sldId id="443" r:id="rId29"/>
    <p:sldId id="426" r:id="rId30"/>
    <p:sldId id="449" r:id="rId31"/>
    <p:sldId id="448" r:id="rId32"/>
    <p:sldId id="446" r:id="rId33"/>
    <p:sldId id="447" r:id="rId34"/>
    <p:sldId id="271" r:id="rId35"/>
  </p:sldIdLst>
  <p:sldSz cx="12192000" cy="6858000"/>
  <p:notesSz cx="7010400" cy="92964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02BBA-7FB8-4619-8F7F-F28B2C1D880B}" v="4" dt="2023-04-18T14:23:42.111"/>
    <p1510:client id="{6E9D71E9-C46B-4DE3-BCBB-56AFFF6983E3}" v="5592" dt="2022-12-07T23:16:36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Troupos" userId="88ca7c4f-e74a-4e50-8604-4f05523fa04f" providerId="ADAL" clId="{08402BBA-7FB8-4619-8F7F-F28B2C1D880B}"/>
    <pc:docChg chg="custSel modSld replTag">
      <pc:chgData name="Cathy Troupos" userId="88ca7c4f-e74a-4e50-8604-4f05523fa04f" providerId="ADAL" clId="{08402BBA-7FB8-4619-8F7F-F28B2C1D880B}" dt="2023-04-18T14:23:42.111" v="3"/>
      <pc:docMkLst>
        <pc:docMk/>
      </pc:docMkLst>
      <pc:sldChg chg="replTag">
        <pc:chgData name="Cathy Troupos" userId="88ca7c4f-e74a-4e50-8604-4f05523fa04f" providerId="ADAL" clId="{08402BBA-7FB8-4619-8F7F-F28B2C1D880B}" dt="2023-04-18T14:23:40.802" v="1"/>
        <pc:sldMkLst>
          <pc:docMk/>
          <pc:sldMk cId="2586058810" sldId="256"/>
        </pc:sldMkLst>
      </pc:sldChg>
      <pc:sldChg chg="replTag">
        <pc:chgData name="Cathy Troupos" userId="88ca7c4f-e74a-4e50-8604-4f05523fa04f" providerId="ADAL" clId="{08402BBA-7FB8-4619-8F7F-F28B2C1D880B}" dt="2023-04-18T14:23:42.111" v="3"/>
        <pc:sldMkLst>
          <pc:docMk/>
          <pc:sldMk cId="379728094" sldId="262"/>
        </pc:sldMkLst>
      </pc:sldChg>
    </pc:docChg>
  </pc:docChgLst>
  <pc:docChgLst>
    <pc:chgData name="Melissa Norton" userId="500eaf85-6f86-4b74-84c5-4d10077f2091" providerId="ADAL" clId="{6E9D71E9-C46B-4DE3-BCBB-56AFFF6983E3}"/>
    <pc:docChg chg="undo custSel addSld delSld modSld sldOrd modNotesMaster modHandout">
      <pc:chgData name="Melissa Norton" userId="500eaf85-6f86-4b74-84c5-4d10077f2091" providerId="ADAL" clId="{6E9D71E9-C46B-4DE3-BCBB-56AFFF6983E3}" dt="2022-12-07T23:16:36.917" v="5854"/>
      <pc:docMkLst>
        <pc:docMk/>
      </pc:docMkLst>
      <pc:sldChg chg="modSp mod">
        <pc:chgData name="Melissa Norton" userId="500eaf85-6f86-4b74-84c5-4d10077f2091" providerId="ADAL" clId="{6E9D71E9-C46B-4DE3-BCBB-56AFFF6983E3}" dt="2022-12-06T17:49:27.321" v="5807" actId="20577"/>
        <pc:sldMkLst>
          <pc:docMk/>
          <pc:sldMk cId="1713219598" sldId="257"/>
        </pc:sldMkLst>
        <pc:spChg chg="mod">
          <ac:chgData name="Melissa Norton" userId="500eaf85-6f86-4b74-84c5-4d10077f2091" providerId="ADAL" clId="{6E9D71E9-C46B-4DE3-BCBB-56AFFF6983E3}" dt="2022-12-06T17:49:27.321" v="5807" actId="20577"/>
          <ac:spMkLst>
            <pc:docMk/>
            <pc:sldMk cId="1713219598" sldId="257"/>
            <ac:spMk id="3" creationId="{5671D7E5-EF66-4BCD-8DAA-E9061157F0BE}"/>
          </ac:spMkLst>
        </pc:spChg>
      </pc:sldChg>
      <pc:sldChg chg="modSp mod">
        <pc:chgData name="Melissa Norton" userId="500eaf85-6f86-4b74-84c5-4d10077f2091" providerId="ADAL" clId="{6E9D71E9-C46B-4DE3-BCBB-56AFFF6983E3}" dt="2022-12-06T14:34:21.655" v="2296" actId="5793"/>
        <pc:sldMkLst>
          <pc:docMk/>
          <pc:sldMk cId="3571516367" sldId="258"/>
        </pc:sldMkLst>
        <pc:spChg chg="mod">
          <ac:chgData name="Melissa Norton" userId="500eaf85-6f86-4b74-84c5-4d10077f2091" providerId="ADAL" clId="{6E9D71E9-C46B-4DE3-BCBB-56AFFF6983E3}" dt="2022-12-06T14:34:21.655" v="2296" actId="5793"/>
          <ac:spMkLst>
            <pc:docMk/>
            <pc:sldMk cId="3571516367" sldId="258"/>
            <ac:spMk id="3" creationId="{9D5232F9-FD00-464A-9F17-619C91AEF8F3}"/>
          </ac:spMkLst>
        </pc:spChg>
      </pc:sldChg>
      <pc:sldChg chg="del">
        <pc:chgData name="Melissa Norton" userId="500eaf85-6f86-4b74-84c5-4d10077f2091" providerId="ADAL" clId="{6E9D71E9-C46B-4DE3-BCBB-56AFFF6983E3}" dt="2022-12-06T17:00:39.050" v="5623" actId="47"/>
        <pc:sldMkLst>
          <pc:docMk/>
          <pc:sldMk cId="332104327" sldId="259"/>
        </pc:sldMkLst>
      </pc:sldChg>
      <pc:sldChg chg="delSp modSp del mod ord">
        <pc:chgData name="Melissa Norton" userId="500eaf85-6f86-4b74-84c5-4d10077f2091" providerId="ADAL" clId="{6E9D71E9-C46B-4DE3-BCBB-56AFFF6983E3}" dt="2022-12-06T17:37:03.682" v="5627" actId="47"/>
        <pc:sldMkLst>
          <pc:docMk/>
          <pc:sldMk cId="1663780162" sldId="260"/>
        </pc:sldMkLst>
        <pc:spChg chg="mod">
          <ac:chgData name="Melissa Norton" userId="500eaf85-6f86-4b74-84c5-4d10077f2091" providerId="ADAL" clId="{6E9D71E9-C46B-4DE3-BCBB-56AFFF6983E3}" dt="2022-12-02T21:24:24.569" v="1948" actId="20577"/>
          <ac:spMkLst>
            <pc:docMk/>
            <pc:sldMk cId="1663780162" sldId="260"/>
            <ac:spMk id="2" creationId="{09140014-73D5-419B-8867-972BB18D52D4}"/>
          </ac:spMkLst>
        </pc:spChg>
        <pc:spChg chg="mod">
          <ac:chgData name="Melissa Norton" userId="500eaf85-6f86-4b74-84c5-4d10077f2091" providerId="ADAL" clId="{6E9D71E9-C46B-4DE3-BCBB-56AFFF6983E3}" dt="2022-12-02T21:24:36.817" v="1965" actId="20577"/>
          <ac:spMkLst>
            <pc:docMk/>
            <pc:sldMk cId="1663780162" sldId="260"/>
            <ac:spMk id="3" creationId="{A45AD8B9-3719-4696-A80F-16A618C5D134}"/>
          </ac:spMkLst>
        </pc:spChg>
        <pc:spChg chg="mod">
          <ac:chgData name="Melissa Norton" userId="500eaf85-6f86-4b74-84c5-4d10077f2091" providerId="ADAL" clId="{6E9D71E9-C46B-4DE3-BCBB-56AFFF6983E3}" dt="2022-12-02T21:24:51.159" v="1989" actId="20577"/>
          <ac:spMkLst>
            <pc:docMk/>
            <pc:sldMk cId="1663780162" sldId="260"/>
            <ac:spMk id="4" creationId="{33D8731E-4977-402E-8BFD-895B4D0544CC}"/>
          </ac:spMkLst>
        </pc:spChg>
        <pc:spChg chg="mod">
          <ac:chgData name="Melissa Norton" userId="500eaf85-6f86-4b74-84c5-4d10077f2091" providerId="ADAL" clId="{6E9D71E9-C46B-4DE3-BCBB-56AFFF6983E3}" dt="2022-12-02T21:24:46.726" v="1988" actId="20577"/>
          <ac:spMkLst>
            <pc:docMk/>
            <pc:sldMk cId="1663780162" sldId="260"/>
            <ac:spMk id="5" creationId="{91CDEC5F-B8EE-4BC1-843F-13135E6E7AB2}"/>
          </ac:spMkLst>
        </pc:spChg>
        <pc:spChg chg="mod">
          <ac:chgData name="Melissa Norton" userId="500eaf85-6f86-4b74-84c5-4d10077f2091" providerId="ADAL" clId="{6E9D71E9-C46B-4DE3-BCBB-56AFFF6983E3}" dt="2022-12-02T21:24:54.935" v="1990" actId="20577"/>
          <ac:spMkLst>
            <pc:docMk/>
            <pc:sldMk cId="1663780162" sldId="260"/>
            <ac:spMk id="6" creationId="{50B65871-FA95-449A-B8BC-90486DE532EF}"/>
          </ac:spMkLst>
        </pc:spChg>
        <pc:spChg chg="del mod">
          <ac:chgData name="Melissa Norton" userId="500eaf85-6f86-4b74-84c5-4d10077f2091" providerId="ADAL" clId="{6E9D71E9-C46B-4DE3-BCBB-56AFFF6983E3}" dt="2022-12-06T16:59:29.851" v="5503" actId="478"/>
          <ac:spMkLst>
            <pc:docMk/>
            <pc:sldMk cId="1663780162" sldId="260"/>
            <ac:spMk id="7" creationId="{B2A46C4A-D036-4440-BB64-6754F4FF27C1}"/>
          </ac:spMkLst>
        </pc:spChg>
        <pc:spChg chg="del">
          <ac:chgData name="Melissa Norton" userId="500eaf85-6f86-4b74-84c5-4d10077f2091" providerId="ADAL" clId="{6E9D71E9-C46B-4DE3-BCBB-56AFFF6983E3}" dt="2022-12-06T16:59:33.397" v="5504" actId="478"/>
          <ac:spMkLst>
            <pc:docMk/>
            <pc:sldMk cId="1663780162" sldId="260"/>
            <ac:spMk id="8" creationId="{905F172A-5D5D-43CD-A187-DA0D303F4144}"/>
          </ac:spMkLst>
        </pc:spChg>
        <pc:spChg chg="del">
          <ac:chgData name="Melissa Norton" userId="500eaf85-6f86-4b74-84c5-4d10077f2091" providerId="ADAL" clId="{6E9D71E9-C46B-4DE3-BCBB-56AFFF6983E3}" dt="2022-12-06T16:59:36.627" v="5505" actId="478"/>
          <ac:spMkLst>
            <pc:docMk/>
            <pc:sldMk cId="1663780162" sldId="260"/>
            <ac:spMk id="9" creationId="{C396FFDC-ADE8-4009-A466-A81787258E88}"/>
          </ac:spMkLst>
        </pc:spChg>
      </pc:sldChg>
      <pc:sldChg chg="del">
        <pc:chgData name="Melissa Norton" userId="500eaf85-6f86-4b74-84c5-4d10077f2091" providerId="ADAL" clId="{6E9D71E9-C46B-4DE3-BCBB-56AFFF6983E3}" dt="2022-12-02T21:25:05.559" v="1991" actId="47"/>
        <pc:sldMkLst>
          <pc:docMk/>
          <pc:sldMk cId="1429429409" sldId="261"/>
        </pc:sldMkLst>
      </pc:sldChg>
      <pc:sldChg chg="delSp mod ord">
        <pc:chgData name="Melissa Norton" userId="500eaf85-6f86-4b74-84c5-4d10077f2091" providerId="ADAL" clId="{6E9D71E9-C46B-4DE3-BCBB-56AFFF6983E3}" dt="2022-12-06T20:04:24.462" v="5810" actId="478"/>
        <pc:sldMkLst>
          <pc:docMk/>
          <pc:sldMk cId="379728094" sldId="262"/>
        </pc:sldMkLst>
        <pc:spChg chg="del">
          <ac:chgData name="Melissa Norton" userId="500eaf85-6f86-4b74-84c5-4d10077f2091" providerId="ADAL" clId="{6E9D71E9-C46B-4DE3-BCBB-56AFFF6983E3}" dt="2022-12-06T20:04:15.586" v="5808" actId="478"/>
          <ac:spMkLst>
            <pc:docMk/>
            <pc:sldMk cId="379728094" sldId="262"/>
            <ac:spMk id="9" creationId="{4DDBA031-0CE7-EA7C-6151-4B3480D95076}"/>
          </ac:spMkLst>
        </pc:spChg>
        <pc:spChg chg="del">
          <ac:chgData name="Melissa Norton" userId="500eaf85-6f86-4b74-84c5-4d10077f2091" providerId="ADAL" clId="{6E9D71E9-C46B-4DE3-BCBB-56AFFF6983E3}" dt="2022-12-06T20:04:22.060" v="5809" actId="478"/>
          <ac:spMkLst>
            <pc:docMk/>
            <pc:sldMk cId="379728094" sldId="262"/>
            <ac:spMk id="11" creationId="{95940D9C-4F06-B35C-55F2-1855FA5D52AB}"/>
          </ac:spMkLst>
        </pc:spChg>
        <pc:spChg chg="del">
          <ac:chgData name="Melissa Norton" userId="500eaf85-6f86-4b74-84c5-4d10077f2091" providerId="ADAL" clId="{6E9D71E9-C46B-4DE3-BCBB-56AFFF6983E3}" dt="2022-12-06T20:04:24.462" v="5810" actId="478"/>
          <ac:spMkLst>
            <pc:docMk/>
            <pc:sldMk cId="379728094" sldId="262"/>
            <ac:spMk id="13" creationId="{16CA0364-50E8-06D4-2B27-8E67E1A22FC4}"/>
          </ac:spMkLst>
        </pc:spChg>
      </pc:sldChg>
      <pc:sldChg chg="del">
        <pc:chgData name="Melissa Norton" userId="500eaf85-6f86-4b74-84c5-4d10077f2091" providerId="ADAL" clId="{6E9D71E9-C46B-4DE3-BCBB-56AFFF6983E3}" dt="2022-12-06T17:37:07.798" v="5628" actId="47"/>
        <pc:sldMkLst>
          <pc:docMk/>
          <pc:sldMk cId="4055079983" sldId="263"/>
        </pc:sldMkLst>
      </pc:sldChg>
      <pc:sldChg chg="del">
        <pc:chgData name="Melissa Norton" userId="500eaf85-6f86-4b74-84c5-4d10077f2091" providerId="ADAL" clId="{6E9D71E9-C46B-4DE3-BCBB-56AFFF6983E3}" dt="2022-12-06T17:37:07.798" v="5628" actId="47"/>
        <pc:sldMkLst>
          <pc:docMk/>
          <pc:sldMk cId="2619301236" sldId="264"/>
        </pc:sldMkLst>
      </pc:sldChg>
      <pc:sldChg chg="addSp delSp modSp del mod ord">
        <pc:chgData name="Melissa Norton" userId="500eaf85-6f86-4b74-84c5-4d10077f2091" providerId="ADAL" clId="{6E9D71E9-C46B-4DE3-BCBB-56AFFF6983E3}" dt="2022-12-06T17:37:02.043" v="5626" actId="47"/>
        <pc:sldMkLst>
          <pc:docMk/>
          <pc:sldMk cId="744379741" sldId="265"/>
        </pc:sldMkLst>
        <pc:spChg chg="mod">
          <ac:chgData name="Melissa Norton" userId="500eaf85-6f86-4b74-84c5-4d10077f2091" providerId="ADAL" clId="{6E9D71E9-C46B-4DE3-BCBB-56AFFF6983E3}" dt="2022-12-02T21:09:22.001" v="719" actId="20577"/>
          <ac:spMkLst>
            <pc:docMk/>
            <pc:sldMk cId="744379741" sldId="265"/>
            <ac:spMk id="2" creationId="{D94A2CD4-732A-43E4-BCB9-CBA2055E0AC6}"/>
          </ac:spMkLst>
        </pc:spChg>
        <pc:spChg chg="del">
          <ac:chgData name="Melissa Norton" userId="500eaf85-6f86-4b74-84c5-4d10077f2091" providerId="ADAL" clId="{6E9D71E9-C46B-4DE3-BCBB-56AFFF6983E3}" dt="2022-12-02T21:07:10.647" v="415" actId="478"/>
          <ac:spMkLst>
            <pc:docMk/>
            <pc:sldMk cId="744379741" sldId="265"/>
            <ac:spMk id="3" creationId="{45FD0450-A909-4CD9-8912-96A19ACEB7CB}"/>
          </ac:spMkLst>
        </pc:spChg>
        <pc:spChg chg="del">
          <ac:chgData name="Melissa Norton" userId="500eaf85-6f86-4b74-84c5-4d10077f2091" providerId="ADAL" clId="{6E9D71E9-C46B-4DE3-BCBB-56AFFF6983E3}" dt="2022-12-02T21:07:04.607" v="412" actId="478"/>
          <ac:spMkLst>
            <pc:docMk/>
            <pc:sldMk cId="744379741" sldId="265"/>
            <ac:spMk id="4" creationId="{DA53D834-F1E2-4848-8093-D412A7B081AF}"/>
          </ac:spMkLst>
        </pc:spChg>
        <pc:spChg chg="del">
          <ac:chgData name="Melissa Norton" userId="500eaf85-6f86-4b74-84c5-4d10077f2091" providerId="ADAL" clId="{6E9D71E9-C46B-4DE3-BCBB-56AFFF6983E3}" dt="2022-12-02T21:07:06.416" v="413" actId="478"/>
          <ac:spMkLst>
            <pc:docMk/>
            <pc:sldMk cId="744379741" sldId="265"/>
            <ac:spMk id="5" creationId="{3555A49C-96F4-440D-B89E-A0AE94F70108}"/>
          </ac:spMkLst>
        </pc:spChg>
        <pc:spChg chg="del">
          <ac:chgData name="Melissa Norton" userId="500eaf85-6f86-4b74-84c5-4d10077f2091" providerId="ADAL" clId="{6E9D71E9-C46B-4DE3-BCBB-56AFFF6983E3}" dt="2022-12-02T21:07:08.640" v="414" actId="478"/>
          <ac:spMkLst>
            <pc:docMk/>
            <pc:sldMk cId="744379741" sldId="265"/>
            <ac:spMk id="6" creationId="{F2A39FA3-9AE3-4689-A469-B7D2DFCCC2D9}"/>
          </ac:spMkLst>
        </pc:spChg>
        <pc:spChg chg="add del mod">
          <ac:chgData name="Melissa Norton" userId="500eaf85-6f86-4b74-84c5-4d10077f2091" providerId="ADAL" clId="{6E9D71E9-C46B-4DE3-BCBB-56AFFF6983E3}" dt="2022-12-02T21:07:11.919" v="416" actId="478"/>
          <ac:spMkLst>
            <pc:docMk/>
            <pc:sldMk cId="744379741" sldId="265"/>
            <ac:spMk id="8" creationId="{D9854329-A012-1991-5AF2-E74840DF56CA}"/>
          </ac:spMkLst>
        </pc:spChg>
      </pc:sldChg>
      <pc:sldChg chg="del">
        <pc:chgData name="Melissa Norton" userId="500eaf85-6f86-4b74-84c5-4d10077f2091" providerId="ADAL" clId="{6E9D71E9-C46B-4DE3-BCBB-56AFFF6983E3}" dt="2022-12-06T17:00:37.034" v="5622" actId="47"/>
        <pc:sldMkLst>
          <pc:docMk/>
          <pc:sldMk cId="1742861620" sldId="266"/>
        </pc:sldMkLst>
      </pc:sldChg>
      <pc:sldChg chg="del">
        <pc:chgData name="Melissa Norton" userId="500eaf85-6f86-4b74-84c5-4d10077f2091" providerId="ADAL" clId="{6E9D71E9-C46B-4DE3-BCBB-56AFFF6983E3}" dt="2022-12-02T21:23:54.398" v="1930" actId="47"/>
        <pc:sldMkLst>
          <pc:docMk/>
          <pc:sldMk cId="2303579910" sldId="268"/>
        </pc:sldMkLst>
      </pc:sldChg>
      <pc:sldChg chg="del">
        <pc:chgData name="Melissa Norton" userId="500eaf85-6f86-4b74-84c5-4d10077f2091" providerId="ADAL" clId="{6E9D71E9-C46B-4DE3-BCBB-56AFFF6983E3}" dt="2022-12-02T21:23:55.601" v="1931" actId="47"/>
        <pc:sldMkLst>
          <pc:docMk/>
          <pc:sldMk cId="2499682613" sldId="269"/>
        </pc:sldMkLst>
      </pc:sldChg>
      <pc:sldChg chg="del">
        <pc:chgData name="Melissa Norton" userId="500eaf85-6f86-4b74-84c5-4d10077f2091" providerId="ADAL" clId="{6E9D71E9-C46B-4DE3-BCBB-56AFFF6983E3}" dt="2022-12-02T21:25:10.997" v="1992" actId="47"/>
        <pc:sldMkLst>
          <pc:docMk/>
          <pc:sldMk cId="2896385493" sldId="270"/>
        </pc:sldMkLst>
      </pc:sldChg>
      <pc:sldChg chg="delSp modSp mod">
        <pc:chgData name="Melissa Norton" userId="500eaf85-6f86-4b74-84c5-4d10077f2091" providerId="ADAL" clId="{6E9D71E9-C46B-4DE3-BCBB-56AFFF6983E3}" dt="2022-12-07T02:48:10.579" v="5848" actId="478"/>
        <pc:sldMkLst>
          <pc:docMk/>
          <pc:sldMk cId="1969787568" sldId="271"/>
        </pc:sldMkLst>
        <pc:spChg chg="mod">
          <ac:chgData name="Melissa Norton" userId="500eaf85-6f86-4b74-84c5-4d10077f2091" providerId="ADAL" clId="{6E9D71E9-C46B-4DE3-BCBB-56AFFF6983E3}" dt="2022-12-06T17:43:14.042" v="5801" actId="20577"/>
          <ac:spMkLst>
            <pc:docMk/>
            <pc:sldMk cId="1969787568" sldId="271"/>
            <ac:spMk id="2" creationId="{8BDF1EDE-5423-435C-B149-87AB1BC22B83}"/>
          </ac:spMkLst>
        </pc:spChg>
        <pc:spChg chg="mod">
          <ac:chgData name="Melissa Norton" userId="500eaf85-6f86-4b74-84c5-4d10077f2091" providerId="ADAL" clId="{6E9D71E9-C46B-4DE3-BCBB-56AFFF6983E3}" dt="2022-12-06T17:38:49.463" v="5726" actId="20577"/>
          <ac:spMkLst>
            <pc:docMk/>
            <pc:sldMk cId="1969787568" sldId="271"/>
            <ac:spMk id="3" creationId="{AF64C29E-DF30-4DC6-AB95-2016F9A703B6}"/>
          </ac:spMkLst>
        </pc:spChg>
        <pc:spChg chg="del">
          <ac:chgData name="Melissa Norton" userId="500eaf85-6f86-4b74-84c5-4d10077f2091" providerId="ADAL" clId="{6E9D71E9-C46B-4DE3-BCBB-56AFFF6983E3}" dt="2022-12-07T02:48:07.890" v="5847" actId="478"/>
          <ac:spMkLst>
            <pc:docMk/>
            <pc:sldMk cId="1969787568" sldId="271"/>
            <ac:spMk id="4" creationId="{A47C7382-18E7-4821-8C61-461D6BBE08FC}"/>
          </ac:spMkLst>
        </pc:spChg>
        <pc:spChg chg="del">
          <ac:chgData name="Melissa Norton" userId="500eaf85-6f86-4b74-84c5-4d10077f2091" providerId="ADAL" clId="{6E9D71E9-C46B-4DE3-BCBB-56AFFF6983E3}" dt="2022-12-07T02:48:10.579" v="5848" actId="478"/>
          <ac:spMkLst>
            <pc:docMk/>
            <pc:sldMk cId="1969787568" sldId="271"/>
            <ac:spMk id="5" creationId="{3990FA1B-5022-47AB-A0AE-8F5C5797997C}"/>
          </ac:spMkLst>
        </pc:spChg>
      </pc:sldChg>
      <pc:sldChg chg="modSp mod modNotesTx">
        <pc:chgData name="Melissa Norton" userId="500eaf85-6f86-4b74-84c5-4d10077f2091" providerId="ADAL" clId="{6E9D71E9-C46B-4DE3-BCBB-56AFFF6983E3}" dt="2022-12-06T16:37:45.975" v="4343" actId="20577"/>
        <pc:sldMkLst>
          <pc:docMk/>
          <pc:sldMk cId="2597304492" sldId="272"/>
        </pc:sldMkLst>
        <pc:spChg chg="mod">
          <ac:chgData name="Melissa Norton" userId="500eaf85-6f86-4b74-84c5-4d10077f2091" providerId="ADAL" clId="{6E9D71E9-C46B-4DE3-BCBB-56AFFF6983E3}" dt="2022-12-06T14:35:23.746" v="2297" actId="1076"/>
          <ac:spMkLst>
            <pc:docMk/>
            <pc:sldMk cId="2597304492" sldId="272"/>
            <ac:spMk id="2" creationId="{9D51BC4D-5F1A-BDA3-5111-A15E7EEF9878}"/>
          </ac:spMkLst>
        </pc:spChg>
        <pc:spChg chg="mod">
          <ac:chgData name="Melissa Norton" userId="500eaf85-6f86-4b74-84c5-4d10077f2091" providerId="ADAL" clId="{6E9D71E9-C46B-4DE3-BCBB-56AFFF6983E3}" dt="2022-12-06T16:36:18.689" v="4276" actId="20577"/>
          <ac:spMkLst>
            <pc:docMk/>
            <pc:sldMk cId="2597304492" sldId="272"/>
            <ac:spMk id="3" creationId="{FE336906-B0FE-CE8D-986E-7BB878C83890}"/>
          </ac:spMkLst>
        </pc:spChg>
      </pc:sldChg>
      <pc:sldChg chg="delSp modSp del mod">
        <pc:chgData name="Melissa Norton" userId="500eaf85-6f86-4b74-84c5-4d10077f2091" providerId="ADAL" clId="{6E9D71E9-C46B-4DE3-BCBB-56AFFF6983E3}" dt="2022-12-06T16:37:21.950" v="4277" actId="47"/>
        <pc:sldMkLst>
          <pc:docMk/>
          <pc:sldMk cId="1600712631" sldId="273"/>
        </pc:sldMkLst>
        <pc:spChg chg="mod">
          <ac:chgData name="Melissa Norton" userId="500eaf85-6f86-4b74-84c5-4d10077f2091" providerId="ADAL" clId="{6E9D71E9-C46B-4DE3-BCBB-56AFFF6983E3}" dt="2022-12-06T14:35:56.657" v="2298" actId="1076"/>
          <ac:spMkLst>
            <pc:docMk/>
            <pc:sldMk cId="1600712631" sldId="273"/>
            <ac:spMk id="2" creationId="{C22A5EED-9FA3-1D05-5101-638712F29B12}"/>
          </ac:spMkLst>
        </pc:spChg>
        <pc:spChg chg="mod">
          <ac:chgData name="Melissa Norton" userId="500eaf85-6f86-4b74-84c5-4d10077f2091" providerId="ADAL" clId="{6E9D71E9-C46B-4DE3-BCBB-56AFFF6983E3}" dt="2022-12-06T14:52:30.501" v="3019" actId="20577"/>
          <ac:spMkLst>
            <pc:docMk/>
            <pc:sldMk cId="1600712631" sldId="273"/>
            <ac:spMk id="3" creationId="{4A19A182-8E61-EAA1-49CA-EBEC9CD6B88D}"/>
          </ac:spMkLst>
        </pc:spChg>
        <pc:spChg chg="del mod">
          <ac:chgData name="Melissa Norton" userId="500eaf85-6f86-4b74-84c5-4d10077f2091" providerId="ADAL" clId="{6E9D71E9-C46B-4DE3-BCBB-56AFFF6983E3}" dt="2022-12-05T21:18:06.428" v="1994" actId="478"/>
          <ac:spMkLst>
            <pc:docMk/>
            <pc:sldMk cId="1600712631" sldId="273"/>
            <ac:spMk id="4" creationId="{442D121C-2F2F-6579-C367-9BF2C7255913}"/>
          </ac:spMkLst>
        </pc:spChg>
        <pc:spChg chg="del">
          <ac:chgData name="Melissa Norton" userId="500eaf85-6f86-4b74-84c5-4d10077f2091" providerId="ADAL" clId="{6E9D71E9-C46B-4DE3-BCBB-56AFFF6983E3}" dt="2022-12-05T21:18:08.935" v="1995" actId="478"/>
          <ac:spMkLst>
            <pc:docMk/>
            <pc:sldMk cId="1600712631" sldId="273"/>
            <ac:spMk id="5" creationId="{2ABC6244-20E1-C457-9CAB-42C818A04B76}"/>
          </ac:spMkLst>
        </pc:spChg>
      </pc:sldChg>
      <pc:sldChg chg="modSp del mod ord">
        <pc:chgData name="Melissa Norton" userId="500eaf85-6f86-4b74-84c5-4d10077f2091" providerId="ADAL" clId="{6E9D71E9-C46B-4DE3-BCBB-56AFFF6983E3}" dt="2022-12-06T14:47:00.982" v="2536" actId="47"/>
        <pc:sldMkLst>
          <pc:docMk/>
          <pc:sldMk cId="3613571767" sldId="274"/>
        </pc:sldMkLst>
        <pc:spChg chg="mod">
          <ac:chgData name="Melissa Norton" userId="500eaf85-6f86-4b74-84c5-4d10077f2091" providerId="ADAL" clId="{6E9D71E9-C46B-4DE3-BCBB-56AFFF6983E3}" dt="2022-12-02T20:55:23.760" v="42" actId="20577"/>
          <ac:spMkLst>
            <pc:docMk/>
            <pc:sldMk cId="3613571767" sldId="274"/>
            <ac:spMk id="2" creationId="{6F2BFF70-5B3A-724D-85A3-EC043695EE32}"/>
          </ac:spMkLst>
        </pc:spChg>
      </pc:sldChg>
      <pc:sldChg chg="modSp del mod ord">
        <pc:chgData name="Melissa Norton" userId="500eaf85-6f86-4b74-84c5-4d10077f2091" providerId="ADAL" clId="{6E9D71E9-C46B-4DE3-BCBB-56AFFF6983E3}" dt="2022-12-06T14:46:49.357" v="2535" actId="47"/>
        <pc:sldMkLst>
          <pc:docMk/>
          <pc:sldMk cId="312599507" sldId="275"/>
        </pc:sldMkLst>
        <pc:spChg chg="mod">
          <ac:chgData name="Melissa Norton" userId="500eaf85-6f86-4b74-84c5-4d10077f2091" providerId="ADAL" clId="{6E9D71E9-C46B-4DE3-BCBB-56AFFF6983E3}" dt="2022-12-02T20:55:59.178" v="53" actId="20577"/>
          <ac:spMkLst>
            <pc:docMk/>
            <pc:sldMk cId="312599507" sldId="275"/>
            <ac:spMk id="2" creationId="{A998B493-A7B5-894F-BA92-19D7FA4A8C86}"/>
          </ac:spMkLst>
        </pc:spChg>
      </pc:sldChg>
      <pc:sldChg chg="ord">
        <pc:chgData name="Melissa Norton" userId="500eaf85-6f86-4b74-84c5-4d10077f2091" providerId="ADAL" clId="{6E9D71E9-C46B-4DE3-BCBB-56AFFF6983E3}" dt="2022-12-06T14:48:33.111" v="2582"/>
        <pc:sldMkLst>
          <pc:docMk/>
          <pc:sldMk cId="2815403007" sldId="419"/>
        </pc:sldMkLst>
      </pc:sldChg>
      <pc:sldChg chg="delSp modSp mod ord">
        <pc:chgData name="Melissa Norton" userId="500eaf85-6f86-4b74-84c5-4d10077f2091" providerId="ADAL" clId="{6E9D71E9-C46B-4DE3-BCBB-56AFFF6983E3}" dt="2022-12-07T19:43:22.358" v="5851" actId="478"/>
        <pc:sldMkLst>
          <pc:docMk/>
          <pc:sldMk cId="1102445816" sldId="420"/>
        </pc:sldMkLst>
        <pc:spChg chg="mod">
          <ac:chgData name="Melissa Norton" userId="500eaf85-6f86-4b74-84c5-4d10077f2091" providerId="ADAL" clId="{6E9D71E9-C46B-4DE3-BCBB-56AFFF6983E3}" dt="2022-12-06T14:45:06.090" v="2531" actId="20577"/>
          <ac:spMkLst>
            <pc:docMk/>
            <pc:sldMk cId="1102445816" sldId="420"/>
            <ac:spMk id="3" creationId="{DA8AFAA9-633A-475C-B8ED-840A34F7294D}"/>
          </ac:spMkLst>
        </pc:spChg>
        <pc:spChg chg="del">
          <ac:chgData name="Melissa Norton" userId="500eaf85-6f86-4b74-84c5-4d10077f2091" providerId="ADAL" clId="{6E9D71E9-C46B-4DE3-BCBB-56AFFF6983E3}" dt="2022-12-07T19:43:17.654" v="5849" actId="478"/>
          <ac:spMkLst>
            <pc:docMk/>
            <pc:sldMk cId="1102445816" sldId="420"/>
            <ac:spMk id="9" creationId="{E57FC037-D7C4-1F9E-5659-FD8645B306BA}"/>
          </ac:spMkLst>
        </pc:spChg>
        <pc:spChg chg="del">
          <ac:chgData name="Melissa Norton" userId="500eaf85-6f86-4b74-84c5-4d10077f2091" providerId="ADAL" clId="{6E9D71E9-C46B-4DE3-BCBB-56AFFF6983E3}" dt="2022-12-07T19:43:20.180" v="5850" actId="478"/>
          <ac:spMkLst>
            <pc:docMk/>
            <pc:sldMk cId="1102445816" sldId="420"/>
            <ac:spMk id="11" creationId="{8273115A-4EDF-7CCA-8D8C-FFADF3DFD0B2}"/>
          </ac:spMkLst>
        </pc:spChg>
        <pc:spChg chg="del">
          <ac:chgData name="Melissa Norton" userId="500eaf85-6f86-4b74-84c5-4d10077f2091" providerId="ADAL" clId="{6E9D71E9-C46B-4DE3-BCBB-56AFFF6983E3}" dt="2022-12-07T19:43:22.358" v="5851" actId="478"/>
          <ac:spMkLst>
            <pc:docMk/>
            <pc:sldMk cId="1102445816" sldId="420"/>
            <ac:spMk id="13" creationId="{A64560F3-00EC-E016-548D-ECDF0ABC56C1}"/>
          </ac:spMkLst>
        </pc:spChg>
      </pc:sldChg>
      <pc:sldChg chg="delSp modSp add del mod">
        <pc:chgData name="Melissa Norton" userId="500eaf85-6f86-4b74-84c5-4d10077f2091" providerId="ADAL" clId="{6E9D71E9-C46B-4DE3-BCBB-56AFFF6983E3}" dt="2022-12-06T16:45:50.470" v="4456" actId="47"/>
        <pc:sldMkLst>
          <pc:docMk/>
          <pc:sldMk cId="2432334948" sldId="421"/>
        </pc:sldMkLst>
        <pc:spChg chg="mod">
          <ac:chgData name="Melissa Norton" userId="500eaf85-6f86-4b74-84c5-4d10077f2091" providerId="ADAL" clId="{6E9D71E9-C46B-4DE3-BCBB-56AFFF6983E3}" dt="2022-12-02T20:57:10.668" v="130" actId="20577"/>
          <ac:spMkLst>
            <pc:docMk/>
            <pc:sldMk cId="2432334948" sldId="421"/>
            <ac:spMk id="2" creationId="{9D51BC4D-5F1A-BDA3-5111-A15E7EEF9878}"/>
          </ac:spMkLst>
        </pc:spChg>
        <pc:spChg chg="del mod">
          <ac:chgData name="Melissa Norton" userId="500eaf85-6f86-4b74-84c5-4d10077f2091" providerId="ADAL" clId="{6E9D71E9-C46B-4DE3-BCBB-56AFFF6983E3}" dt="2022-12-06T14:46:01.012" v="2534" actId="478"/>
          <ac:spMkLst>
            <pc:docMk/>
            <pc:sldMk cId="2432334948" sldId="421"/>
            <ac:spMk id="3" creationId="{FE336906-B0FE-CE8D-986E-7BB878C83890}"/>
          </ac:spMkLst>
        </pc:spChg>
      </pc:sldChg>
      <pc:sldChg chg="modSp add del mod ord">
        <pc:chgData name="Melissa Norton" userId="500eaf85-6f86-4b74-84c5-4d10077f2091" providerId="ADAL" clId="{6E9D71E9-C46B-4DE3-BCBB-56AFFF6983E3}" dt="2022-12-06T16:46:50.857" v="4469" actId="47"/>
        <pc:sldMkLst>
          <pc:docMk/>
          <pc:sldMk cId="3462819405" sldId="422"/>
        </pc:sldMkLst>
        <pc:spChg chg="mod">
          <ac:chgData name="Melissa Norton" userId="500eaf85-6f86-4b74-84c5-4d10077f2091" providerId="ADAL" clId="{6E9D71E9-C46B-4DE3-BCBB-56AFFF6983E3}" dt="2022-12-02T21:16:11.508" v="1291" actId="20577"/>
          <ac:spMkLst>
            <pc:docMk/>
            <pc:sldMk cId="3462819405" sldId="422"/>
            <ac:spMk id="2" creationId="{B1FE5F11-B7B9-4B80-8C6A-A8A7A7190B77}"/>
          </ac:spMkLst>
        </pc:spChg>
        <pc:spChg chg="mod">
          <ac:chgData name="Melissa Norton" userId="500eaf85-6f86-4b74-84c5-4d10077f2091" providerId="ADAL" clId="{6E9D71E9-C46B-4DE3-BCBB-56AFFF6983E3}" dt="2022-12-02T21:17:39.524" v="1488" actId="20577"/>
          <ac:spMkLst>
            <pc:docMk/>
            <pc:sldMk cId="3462819405" sldId="422"/>
            <ac:spMk id="3" creationId="{DA8AFAA9-633A-475C-B8ED-840A34F7294D}"/>
          </ac:spMkLst>
        </pc:spChg>
      </pc:sldChg>
      <pc:sldChg chg="modSp add mod modAnim">
        <pc:chgData name="Melissa Norton" userId="500eaf85-6f86-4b74-84c5-4d10077f2091" providerId="ADAL" clId="{6E9D71E9-C46B-4DE3-BCBB-56AFFF6983E3}" dt="2022-12-06T21:09:20.969" v="5820"/>
        <pc:sldMkLst>
          <pc:docMk/>
          <pc:sldMk cId="1550494989" sldId="423"/>
        </pc:sldMkLst>
        <pc:spChg chg="mod">
          <ac:chgData name="Melissa Norton" userId="500eaf85-6f86-4b74-84c5-4d10077f2091" providerId="ADAL" clId="{6E9D71E9-C46B-4DE3-BCBB-56AFFF6983E3}" dt="2022-12-06T16:46:15.313" v="4465" actId="20577"/>
          <ac:spMkLst>
            <pc:docMk/>
            <pc:sldMk cId="1550494989" sldId="423"/>
            <ac:spMk id="2" creationId="{9D51BC4D-5F1A-BDA3-5111-A15E7EEF9878}"/>
          </ac:spMkLst>
        </pc:spChg>
        <pc:spChg chg="mod">
          <ac:chgData name="Melissa Norton" userId="500eaf85-6f86-4b74-84c5-4d10077f2091" providerId="ADAL" clId="{6E9D71E9-C46B-4DE3-BCBB-56AFFF6983E3}" dt="2022-12-06T14:47:33.631" v="2572" actId="27636"/>
          <ac:spMkLst>
            <pc:docMk/>
            <pc:sldMk cId="1550494989" sldId="423"/>
            <ac:spMk id="3" creationId="{FE336906-B0FE-CE8D-986E-7BB878C83890}"/>
          </ac:spMkLst>
        </pc:spChg>
      </pc:sldChg>
      <pc:sldChg chg="delSp modSp add mod modAnim modNotesTx">
        <pc:chgData name="Melissa Norton" userId="500eaf85-6f86-4b74-84c5-4d10077f2091" providerId="ADAL" clId="{6E9D71E9-C46B-4DE3-BCBB-56AFFF6983E3}" dt="2022-12-06T21:10:10.558" v="5823"/>
        <pc:sldMkLst>
          <pc:docMk/>
          <pc:sldMk cId="3816829671" sldId="424"/>
        </pc:sldMkLst>
        <pc:spChg chg="mod">
          <ac:chgData name="Melissa Norton" userId="500eaf85-6f86-4b74-84c5-4d10077f2091" providerId="ADAL" clId="{6E9D71E9-C46B-4DE3-BCBB-56AFFF6983E3}" dt="2022-12-06T14:59:37.682" v="3543" actId="20577"/>
          <ac:spMkLst>
            <pc:docMk/>
            <pc:sldMk cId="3816829671" sldId="424"/>
            <ac:spMk id="2" creationId="{C22A5EED-9FA3-1D05-5101-638712F29B12}"/>
          </ac:spMkLst>
        </pc:spChg>
        <pc:spChg chg="mod">
          <ac:chgData name="Melissa Norton" userId="500eaf85-6f86-4b74-84c5-4d10077f2091" providerId="ADAL" clId="{6E9D71E9-C46B-4DE3-BCBB-56AFFF6983E3}" dt="2022-12-06T16:48:42.205" v="4578" actId="5793"/>
          <ac:spMkLst>
            <pc:docMk/>
            <pc:sldMk cId="3816829671" sldId="424"/>
            <ac:spMk id="3" creationId="{4A19A182-8E61-EAA1-49CA-EBEC9CD6B88D}"/>
          </ac:spMkLst>
        </pc:spChg>
        <pc:spChg chg="del">
          <ac:chgData name="Melissa Norton" userId="500eaf85-6f86-4b74-84c5-4d10077f2091" providerId="ADAL" clId="{6E9D71E9-C46B-4DE3-BCBB-56AFFF6983E3}" dt="2022-12-02T21:10:50.712" v="840" actId="478"/>
          <ac:spMkLst>
            <pc:docMk/>
            <pc:sldMk cId="3816829671" sldId="424"/>
            <ac:spMk id="4" creationId="{442D121C-2F2F-6579-C367-9BF2C7255913}"/>
          </ac:spMkLst>
        </pc:spChg>
        <pc:spChg chg="del">
          <ac:chgData name="Melissa Norton" userId="500eaf85-6f86-4b74-84c5-4d10077f2091" providerId="ADAL" clId="{6E9D71E9-C46B-4DE3-BCBB-56AFFF6983E3}" dt="2022-12-02T21:10:49.122" v="839" actId="478"/>
          <ac:spMkLst>
            <pc:docMk/>
            <pc:sldMk cId="3816829671" sldId="424"/>
            <ac:spMk id="5" creationId="{2ABC6244-20E1-C457-9CAB-42C818A04B76}"/>
          </ac:spMkLst>
        </pc:spChg>
        <pc:spChg chg="del">
          <ac:chgData name="Melissa Norton" userId="500eaf85-6f86-4b74-84c5-4d10077f2091" providerId="ADAL" clId="{6E9D71E9-C46B-4DE3-BCBB-56AFFF6983E3}" dt="2022-12-02T21:10:52.586" v="841" actId="478"/>
          <ac:spMkLst>
            <pc:docMk/>
            <pc:sldMk cId="3816829671" sldId="424"/>
            <ac:spMk id="6" creationId="{75890F64-6B74-0014-9521-18D24796C58C}"/>
          </ac:spMkLst>
        </pc:spChg>
      </pc:sldChg>
      <pc:sldChg chg="modSp add del mod ord">
        <pc:chgData name="Melissa Norton" userId="500eaf85-6f86-4b74-84c5-4d10077f2091" providerId="ADAL" clId="{6E9D71E9-C46B-4DE3-BCBB-56AFFF6983E3}" dt="2022-12-06T16:45:37.222" v="4455" actId="47"/>
        <pc:sldMkLst>
          <pc:docMk/>
          <pc:sldMk cId="2843089755" sldId="425"/>
        </pc:sldMkLst>
        <pc:spChg chg="mod">
          <ac:chgData name="Melissa Norton" userId="500eaf85-6f86-4b74-84c5-4d10077f2091" providerId="ADAL" clId="{6E9D71E9-C46B-4DE3-BCBB-56AFFF6983E3}" dt="2022-12-02T21:16:02.013" v="1289" actId="20577"/>
          <ac:spMkLst>
            <pc:docMk/>
            <pc:sldMk cId="2843089755" sldId="425"/>
            <ac:spMk id="3" creationId="{DA8AFAA9-633A-475C-B8ED-840A34F7294D}"/>
          </ac:spMkLst>
        </pc:spChg>
      </pc:sldChg>
      <pc:sldChg chg="addSp delSp modSp add mod modAnim modNotesTx">
        <pc:chgData name="Melissa Norton" userId="500eaf85-6f86-4b74-84c5-4d10077f2091" providerId="ADAL" clId="{6E9D71E9-C46B-4DE3-BCBB-56AFFF6983E3}" dt="2022-12-06T21:13:04.217" v="5843" actId="20577"/>
        <pc:sldMkLst>
          <pc:docMk/>
          <pc:sldMk cId="3848491876" sldId="426"/>
        </pc:sldMkLst>
        <pc:spChg chg="mod">
          <ac:chgData name="Melissa Norton" userId="500eaf85-6f86-4b74-84c5-4d10077f2091" providerId="ADAL" clId="{6E9D71E9-C46B-4DE3-BCBB-56AFFF6983E3}" dt="2022-12-06T16:59:03.609" v="5500" actId="1076"/>
          <ac:spMkLst>
            <pc:docMk/>
            <pc:sldMk cId="3848491876" sldId="426"/>
            <ac:spMk id="2" creationId="{C22A5EED-9FA3-1D05-5101-638712F29B12}"/>
          </ac:spMkLst>
        </pc:spChg>
        <pc:spChg chg="mod">
          <ac:chgData name="Melissa Norton" userId="500eaf85-6f86-4b74-84c5-4d10077f2091" providerId="ADAL" clId="{6E9D71E9-C46B-4DE3-BCBB-56AFFF6983E3}" dt="2022-12-06T21:13:04.217" v="5843" actId="20577"/>
          <ac:spMkLst>
            <pc:docMk/>
            <pc:sldMk cId="3848491876" sldId="426"/>
            <ac:spMk id="3" creationId="{4A19A182-8E61-EAA1-49CA-EBEC9CD6B88D}"/>
          </ac:spMkLst>
        </pc:spChg>
        <pc:spChg chg="del">
          <ac:chgData name="Melissa Norton" userId="500eaf85-6f86-4b74-84c5-4d10077f2091" providerId="ADAL" clId="{6E9D71E9-C46B-4DE3-BCBB-56AFFF6983E3}" dt="2022-12-02T21:22:12.331" v="1891" actId="478"/>
          <ac:spMkLst>
            <pc:docMk/>
            <pc:sldMk cId="3848491876" sldId="426"/>
            <ac:spMk id="4" creationId="{442D121C-2F2F-6579-C367-9BF2C7255913}"/>
          </ac:spMkLst>
        </pc:spChg>
        <pc:spChg chg="del">
          <ac:chgData name="Melissa Norton" userId="500eaf85-6f86-4b74-84c5-4d10077f2091" providerId="ADAL" clId="{6E9D71E9-C46B-4DE3-BCBB-56AFFF6983E3}" dt="2022-12-02T21:22:08.972" v="1890" actId="478"/>
          <ac:spMkLst>
            <pc:docMk/>
            <pc:sldMk cId="3848491876" sldId="426"/>
            <ac:spMk id="5" creationId="{2ABC6244-20E1-C457-9CAB-42C818A04B76}"/>
          </ac:spMkLst>
        </pc:spChg>
        <pc:spChg chg="del">
          <ac:chgData name="Melissa Norton" userId="500eaf85-6f86-4b74-84c5-4d10077f2091" providerId="ADAL" clId="{6E9D71E9-C46B-4DE3-BCBB-56AFFF6983E3}" dt="2022-12-02T21:22:15.866" v="1892" actId="478"/>
          <ac:spMkLst>
            <pc:docMk/>
            <pc:sldMk cId="3848491876" sldId="426"/>
            <ac:spMk id="6" creationId="{75890F64-6B74-0014-9521-18D24796C58C}"/>
          </ac:spMkLst>
        </pc:spChg>
        <pc:picChg chg="add mod">
          <ac:chgData name="Melissa Norton" userId="500eaf85-6f86-4b74-84c5-4d10077f2091" providerId="ADAL" clId="{6E9D71E9-C46B-4DE3-BCBB-56AFFF6983E3}" dt="2022-12-02T21:22:27.518" v="1895" actId="1076"/>
          <ac:picMkLst>
            <pc:docMk/>
            <pc:sldMk cId="3848491876" sldId="426"/>
            <ac:picMk id="1026" creationId="{156C861F-C87F-6163-C3F2-F4C6A46B3616}"/>
          </ac:picMkLst>
        </pc:picChg>
      </pc:sldChg>
      <pc:sldChg chg="ord modNotes">
        <pc:chgData name="Melissa Norton" userId="500eaf85-6f86-4b74-84c5-4d10077f2091" providerId="ADAL" clId="{6E9D71E9-C46B-4DE3-BCBB-56AFFF6983E3}" dt="2022-12-06T17:44:31.527" v="5802"/>
        <pc:sldMkLst>
          <pc:docMk/>
          <pc:sldMk cId="95883464" sldId="427"/>
        </pc:sldMkLst>
      </pc:sldChg>
      <pc:sldChg chg="modSp add mod">
        <pc:chgData name="Melissa Norton" userId="500eaf85-6f86-4b74-84c5-4d10077f2091" providerId="ADAL" clId="{6E9D71E9-C46B-4DE3-BCBB-56AFFF6983E3}" dt="2022-12-06T16:44:55.187" v="4454" actId="20577"/>
        <pc:sldMkLst>
          <pc:docMk/>
          <pc:sldMk cId="770571194" sldId="428"/>
        </pc:sldMkLst>
        <pc:spChg chg="mod">
          <ac:chgData name="Melissa Norton" userId="500eaf85-6f86-4b74-84c5-4d10077f2091" providerId="ADAL" clId="{6E9D71E9-C46B-4DE3-BCBB-56AFFF6983E3}" dt="2022-12-05T21:19:50.002" v="2007" actId="20577"/>
          <ac:spMkLst>
            <pc:docMk/>
            <pc:sldMk cId="770571194" sldId="428"/>
            <ac:spMk id="2" creationId="{B1FE5F11-B7B9-4B80-8C6A-A8A7A7190B77}"/>
          </ac:spMkLst>
        </pc:spChg>
        <pc:spChg chg="mod">
          <ac:chgData name="Melissa Norton" userId="500eaf85-6f86-4b74-84c5-4d10077f2091" providerId="ADAL" clId="{6E9D71E9-C46B-4DE3-BCBB-56AFFF6983E3}" dt="2022-12-06T16:44:55.187" v="4454" actId="20577"/>
          <ac:spMkLst>
            <pc:docMk/>
            <pc:sldMk cId="770571194" sldId="428"/>
            <ac:spMk id="3" creationId="{DA8AFAA9-633A-475C-B8ED-840A34F7294D}"/>
          </ac:spMkLst>
        </pc:spChg>
      </pc:sldChg>
      <pc:sldChg chg="add del">
        <pc:chgData name="Melissa Norton" userId="500eaf85-6f86-4b74-84c5-4d10077f2091" providerId="ADAL" clId="{6E9D71E9-C46B-4DE3-BCBB-56AFFF6983E3}" dt="2022-12-06T14:37:10.951" v="2322" actId="47"/>
        <pc:sldMkLst>
          <pc:docMk/>
          <pc:sldMk cId="2036106992" sldId="429"/>
        </pc:sldMkLst>
      </pc:sldChg>
      <pc:sldChg chg="modSp add mod modAnim">
        <pc:chgData name="Melissa Norton" userId="500eaf85-6f86-4b74-84c5-4d10077f2091" providerId="ADAL" clId="{6E9D71E9-C46B-4DE3-BCBB-56AFFF6983E3}" dt="2022-12-06T21:09:51.661" v="5822"/>
        <pc:sldMkLst>
          <pc:docMk/>
          <pc:sldMk cId="2477081972" sldId="429"/>
        </pc:sldMkLst>
        <pc:spChg chg="mod">
          <ac:chgData name="Melissa Norton" userId="500eaf85-6f86-4b74-84c5-4d10077f2091" providerId="ADAL" clId="{6E9D71E9-C46B-4DE3-BCBB-56AFFF6983E3}" dt="2022-12-06T16:46:30.382" v="4468" actId="20577"/>
          <ac:spMkLst>
            <pc:docMk/>
            <pc:sldMk cId="2477081972" sldId="429"/>
            <ac:spMk id="2" creationId="{9D51BC4D-5F1A-BDA3-5111-A15E7EEF9878}"/>
          </ac:spMkLst>
        </pc:spChg>
        <pc:spChg chg="mod">
          <ac:chgData name="Melissa Norton" userId="500eaf85-6f86-4b74-84c5-4d10077f2091" providerId="ADAL" clId="{6E9D71E9-C46B-4DE3-BCBB-56AFFF6983E3}" dt="2022-12-06T14:47:56.335" v="2574"/>
          <ac:spMkLst>
            <pc:docMk/>
            <pc:sldMk cId="2477081972" sldId="429"/>
            <ac:spMk id="3" creationId="{FE336906-B0FE-CE8D-986E-7BB878C83890}"/>
          </ac:spMkLst>
        </pc:spChg>
      </pc:sldChg>
      <pc:sldChg chg="modSp add del mod ord">
        <pc:chgData name="Melissa Norton" userId="500eaf85-6f86-4b74-84c5-4d10077f2091" providerId="ADAL" clId="{6E9D71E9-C46B-4DE3-BCBB-56AFFF6983E3}" dt="2022-12-06T16:56:56.961" v="5426" actId="47"/>
        <pc:sldMkLst>
          <pc:docMk/>
          <pc:sldMk cId="505333839" sldId="430"/>
        </pc:sldMkLst>
        <pc:spChg chg="mod">
          <ac:chgData name="Melissa Norton" userId="500eaf85-6f86-4b74-84c5-4d10077f2091" providerId="ADAL" clId="{6E9D71E9-C46B-4DE3-BCBB-56AFFF6983E3}" dt="2022-12-06T16:30:29.684" v="4233" actId="20577"/>
          <ac:spMkLst>
            <pc:docMk/>
            <pc:sldMk cId="505333839" sldId="430"/>
            <ac:spMk id="3" creationId="{4A19A182-8E61-EAA1-49CA-EBEC9CD6B88D}"/>
          </ac:spMkLst>
        </pc:spChg>
      </pc:sldChg>
      <pc:sldChg chg="modSp add mod modAnim">
        <pc:chgData name="Melissa Norton" userId="500eaf85-6f86-4b74-84c5-4d10077f2091" providerId="ADAL" clId="{6E9D71E9-C46B-4DE3-BCBB-56AFFF6983E3}" dt="2022-12-06T21:11:02.661" v="5828"/>
        <pc:sldMkLst>
          <pc:docMk/>
          <pc:sldMk cId="3198749786" sldId="431"/>
        </pc:sldMkLst>
        <pc:spChg chg="mod">
          <ac:chgData name="Melissa Norton" userId="500eaf85-6f86-4b74-84c5-4d10077f2091" providerId="ADAL" clId="{6E9D71E9-C46B-4DE3-BCBB-56AFFF6983E3}" dt="2022-12-06T16:57:13.476" v="5444" actId="20577"/>
          <ac:spMkLst>
            <pc:docMk/>
            <pc:sldMk cId="3198749786" sldId="431"/>
            <ac:spMk id="2" creationId="{C22A5EED-9FA3-1D05-5101-638712F29B12}"/>
          </ac:spMkLst>
        </pc:spChg>
        <pc:spChg chg="mod">
          <ac:chgData name="Melissa Norton" userId="500eaf85-6f86-4b74-84c5-4d10077f2091" providerId="ADAL" clId="{6E9D71E9-C46B-4DE3-BCBB-56AFFF6983E3}" dt="2022-12-06T16:57:56.036" v="5454" actId="27636"/>
          <ac:spMkLst>
            <pc:docMk/>
            <pc:sldMk cId="3198749786" sldId="431"/>
            <ac:spMk id="3" creationId="{4A19A182-8E61-EAA1-49CA-EBEC9CD6B88D}"/>
          </ac:spMkLst>
        </pc:spChg>
      </pc:sldChg>
      <pc:sldChg chg="modSp add mod">
        <pc:chgData name="Melissa Norton" userId="500eaf85-6f86-4b74-84c5-4d10077f2091" providerId="ADAL" clId="{6E9D71E9-C46B-4DE3-BCBB-56AFFF6983E3}" dt="2022-12-06T15:14:41.801" v="4219" actId="27636"/>
        <pc:sldMkLst>
          <pc:docMk/>
          <pc:sldMk cId="1707930094" sldId="432"/>
        </pc:sldMkLst>
        <pc:spChg chg="mod">
          <ac:chgData name="Melissa Norton" userId="500eaf85-6f86-4b74-84c5-4d10077f2091" providerId="ADAL" clId="{6E9D71E9-C46B-4DE3-BCBB-56AFFF6983E3}" dt="2022-12-06T15:12:50.131" v="3787" actId="20577"/>
          <ac:spMkLst>
            <pc:docMk/>
            <pc:sldMk cId="1707930094" sldId="432"/>
            <ac:spMk id="2" creationId="{B1FE5F11-B7B9-4B80-8C6A-A8A7A7190B77}"/>
          </ac:spMkLst>
        </pc:spChg>
        <pc:spChg chg="mod">
          <ac:chgData name="Melissa Norton" userId="500eaf85-6f86-4b74-84c5-4d10077f2091" providerId="ADAL" clId="{6E9D71E9-C46B-4DE3-BCBB-56AFFF6983E3}" dt="2022-12-06T15:14:41.801" v="4219" actId="27636"/>
          <ac:spMkLst>
            <pc:docMk/>
            <pc:sldMk cId="1707930094" sldId="432"/>
            <ac:spMk id="3" creationId="{DA8AFAA9-633A-475C-B8ED-840A34F7294D}"/>
          </ac:spMkLst>
        </pc:spChg>
      </pc:sldChg>
      <pc:sldChg chg="modSp add mod ord modAnim">
        <pc:chgData name="Melissa Norton" userId="500eaf85-6f86-4b74-84c5-4d10077f2091" providerId="ADAL" clId="{6E9D71E9-C46B-4DE3-BCBB-56AFFF6983E3}" dt="2022-12-06T21:10:29.548" v="5825"/>
        <pc:sldMkLst>
          <pc:docMk/>
          <pc:sldMk cId="2617944829" sldId="433"/>
        </pc:sldMkLst>
        <pc:spChg chg="mod">
          <ac:chgData name="Melissa Norton" userId="500eaf85-6f86-4b74-84c5-4d10077f2091" providerId="ADAL" clId="{6E9D71E9-C46B-4DE3-BCBB-56AFFF6983E3}" dt="2022-12-06T16:49:46.048" v="4588" actId="20577"/>
          <ac:spMkLst>
            <pc:docMk/>
            <pc:sldMk cId="2617944829" sldId="433"/>
            <ac:spMk id="3" creationId="{4A19A182-8E61-EAA1-49CA-EBEC9CD6B88D}"/>
          </ac:spMkLst>
        </pc:spChg>
      </pc:sldChg>
      <pc:sldChg chg="modNotes">
        <pc:chgData name="Melissa Norton" userId="500eaf85-6f86-4b74-84c5-4d10077f2091" providerId="ADAL" clId="{6E9D71E9-C46B-4DE3-BCBB-56AFFF6983E3}" dt="2022-12-06T17:44:31.527" v="5802"/>
        <pc:sldMkLst>
          <pc:docMk/>
          <pc:sldMk cId="238572180" sldId="434"/>
        </pc:sldMkLst>
      </pc:sldChg>
      <pc:sldChg chg="modSp add mod">
        <pc:chgData name="Melissa Norton" userId="500eaf85-6f86-4b74-84c5-4d10077f2091" providerId="ADAL" clId="{6E9D71E9-C46B-4DE3-BCBB-56AFFF6983E3}" dt="2022-12-06T16:47:37.905" v="4537" actId="20577"/>
        <pc:sldMkLst>
          <pc:docMk/>
          <pc:sldMk cId="1348904497" sldId="435"/>
        </pc:sldMkLst>
        <pc:spChg chg="mod">
          <ac:chgData name="Melissa Norton" userId="500eaf85-6f86-4b74-84c5-4d10077f2091" providerId="ADAL" clId="{6E9D71E9-C46B-4DE3-BCBB-56AFFF6983E3}" dt="2022-12-06T16:47:19.715" v="4472" actId="20577"/>
          <ac:spMkLst>
            <pc:docMk/>
            <pc:sldMk cId="1348904497" sldId="435"/>
            <ac:spMk id="2" creationId="{B1FE5F11-B7B9-4B80-8C6A-A8A7A7190B77}"/>
          </ac:spMkLst>
        </pc:spChg>
        <pc:spChg chg="mod">
          <ac:chgData name="Melissa Norton" userId="500eaf85-6f86-4b74-84c5-4d10077f2091" providerId="ADAL" clId="{6E9D71E9-C46B-4DE3-BCBB-56AFFF6983E3}" dt="2022-12-06T16:47:37.905" v="4537" actId="20577"/>
          <ac:spMkLst>
            <pc:docMk/>
            <pc:sldMk cId="1348904497" sldId="435"/>
            <ac:spMk id="3" creationId="{DA8AFAA9-633A-475C-B8ED-840A34F7294D}"/>
          </ac:spMkLst>
        </pc:spChg>
      </pc:sldChg>
      <pc:sldChg chg="modSp add mod ord modAnim">
        <pc:chgData name="Melissa Norton" userId="500eaf85-6f86-4b74-84c5-4d10077f2091" providerId="ADAL" clId="{6E9D71E9-C46B-4DE3-BCBB-56AFFF6983E3}" dt="2022-12-06T21:10:22.443" v="5824"/>
        <pc:sldMkLst>
          <pc:docMk/>
          <pc:sldMk cId="6783460" sldId="436"/>
        </pc:sldMkLst>
        <pc:spChg chg="mod">
          <ac:chgData name="Melissa Norton" userId="500eaf85-6f86-4b74-84c5-4d10077f2091" providerId="ADAL" clId="{6E9D71E9-C46B-4DE3-BCBB-56AFFF6983E3}" dt="2022-12-06T16:49:10.193" v="4582" actId="20577"/>
          <ac:spMkLst>
            <pc:docMk/>
            <pc:sldMk cId="6783460" sldId="436"/>
            <ac:spMk id="3" creationId="{4A19A182-8E61-EAA1-49CA-EBEC9CD6B88D}"/>
          </ac:spMkLst>
        </pc:spChg>
      </pc:sldChg>
      <pc:sldChg chg="add modAnim">
        <pc:chgData name="Melissa Norton" userId="500eaf85-6f86-4b74-84c5-4d10077f2091" providerId="ADAL" clId="{6E9D71E9-C46B-4DE3-BCBB-56AFFF6983E3}" dt="2022-12-06T21:10:45.587" v="5826"/>
        <pc:sldMkLst>
          <pc:docMk/>
          <pc:sldMk cId="1930843391" sldId="437"/>
        </pc:sldMkLst>
      </pc:sldChg>
      <pc:sldChg chg="modSp new del mod">
        <pc:chgData name="Melissa Norton" userId="500eaf85-6f86-4b74-84c5-4d10077f2091" providerId="ADAL" clId="{6E9D71E9-C46B-4DE3-BCBB-56AFFF6983E3}" dt="2022-12-06T16:53:47.917" v="5090" actId="2696"/>
        <pc:sldMkLst>
          <pc:docMk/>
          <pc:sldMk cId="338674185" sldId="438"/>
        </pc:sldMkLst>
        <pc:spChg chg="mod">
          <ac:chgData name="Melissa Norton" userId="500eaf85-6f86-4b74-84c5-4d10077f2091" providerId="ADAL" clId="{6E9D71E9-C46B-4DE3-BCBB-56AFFF6983E3}" dt="2022-12-06T16:50:22.066" v="4620" actId="20577"/>
          <ac:spMkLst>
            <pc:docMk/>
            <pc:sldMk cId="338674185" sldId="438"/>
            <ac:spMk id="2" creationId="{2F84D422-4FF9-1401-EDAD-FFC8071078AC}"/>
          </ac:spMkLst>
        </pc:spChg>
        <pc:spChg chg="mod">
          <ac:chgData name="Melissa Norton" userId="500eaf85-6f86-4b74-84c5-4d10077f2091" providerId="ADAL" clId="{6E9D71E9-C46B-4DE3-BCBB-56AFFF6983E3}" dt="2022-12-06T16:50:32.600" v="4645" actId="20577"/>
          <ac:spMkLst>
            <pc:docMk/>
            <pc:sldMk cId="338674185" sldId="438"/>
            <ac:spMk id="3" creationId="{D5A87AAE-FA25-1127-E40F-4DA1F9847679}"/>
          </ac:spMkLst>
        </pc:spChg>
      </pc:sldChg>
      <pc:sldChg chg="modSp mod ord">
        <pc:chgData name="Melissa Norton" userId="500eaf85-6f86-4b74-84c5-4d10077f2091" providerId="ADAL" clId="{6E9D71E9-C46B-4DE3-BCBB-56AFFF6983E3}" dt="2022-12-06T17:02:28.767" v="5625" actId="113"/>
        <pc:sldMkLst>
          <pc:docMk/>
          <pc:sldMk cId="3080858105" sldId="440"/>
        </pc:sldMkLst>
        <pc:spChg chg="mod">
          <ac:chgData name="Melissa Norton" userId="500eaf85-6f86-4b74-84c5-4d10077f2091" providerId="ADAL" clId="{6E9D71E9-C46B-4DE3-BCBB-56AFFF6983E3}" dt="2022-12-06T17:02:28.767" v="5625" actId="113"/>
          <ac:spMkLst>
            <pc:docMk/>
            <pc:sldMk cId="3080858105" sldId="440"/>
            <ac:spMk id="2" creationId="{9D51BC4D-5F1A-BDA3-5111-A15E7EEF9878}"/>
          </ac:spMkLst>
        </pc:spChg>
        <pc:spChg chg="mod">
          <ac:chgData name="Melissa Norton" userId="500eaf85-6f86-4b74-84c5-4d10077f2091" providerId="ADAL" clId="{6E9D71E9-C46B-4DE3-BCBB-56AFFF6983E3}" dt="2022-12-06T16:53:28.886" v="5089" actId="27636"/>
          <ac:spMkLst>
            <pc:docMk/>
            <pc:sldMk cId="3080858105" sldId="440"/>
            <ac:spMk id="3" creationId="{FE336906-B0FE-CE8D-986E-7BB878C83890}"/>
          </ac:spMkLst>
        </pc:spChg>
      </pc:sldChg>
      <pc:sldChg chg="modNotes">
        <pc:chgData name="Melissa Norton" userId="500eaf85-6f86-4b74-84c5-4d10077f2091" providerId="ADAL" clId="{6E9D71E9-C46B-4DE3-BCBB-56AFFF6983E3}" dt="2022-12-06T17:44:31.527" v="5802"/>
        <pc:sldMkLst>
          <pc:docMk/>
          <pc:sldMk cId="223789805" sldId="441"/>
        </pc:sldMkLst>
      </pc:sldChg>
      <pc:sldChg chg="modSp mod">
        <pc:chgData name="Melissa Norton" userId="500eaf85-6f86-4b74-84c5-4d10077f2091" providerId="ADAL" clId="{6E9D71E9-C46B-4DE3-BCBB-56AFFF6983E3}" dt="2022-12-06T17:01:56.894" v="5624" actId="113"/>
        <pc:sldMkLst>
          <pc:docMk/>
          <pc:sldMk cId="3108323425" sldId="442"/>
        </pc:sldMkLst>
        <pc:spChg chg="mod">
          <ac:chgData name="Melissa Norton" userId="500eaf85-6f86-4b74-84c5-4d10077f2091" providerId="ADAL" clId="{6E9D71E9-C46B-4DE3-BCBB-56AFFF6983E3}" dt="2022-12-06T17:01:56.894" v="5624" actId="113"/>
          <ac:spMkLst>
            <pc:docMk/>
            <pc:sldMk cId="3108323425" sldId="442"/>
            <ac:spMk id="2" creationId="{9D51BC4D-5F1A-BDA3-5111-A15E7EEF9878}"/>
          </ac:spMkLst>
        </pc:spChg>
        <pc:spChg chg="mod">
          <ac:chgData name="Melissa Norton" userId="500eaf85-6f86-4b74-84c5-4d10077f2091" providerId="ADAL" clId="{6E9D71E9-C46B-4DE3-BCBB-56AFFF6983E3}" dt="2022-12-06T16:56:40.077" v="5425" actId="20577"/>
          <ac:spMkLst>
            <pc:docMk/>
            <pc:sldMk cId="3108323425" sldId="442"/>
            <ac:spMk id="3" creationId="{FE336906-B0FE-CE8D-986E-7BB878C83890}"/>
          </ac:spMkLst>
        </pc:spChg>
      </pc:sldChg>
      <pc:sldChg chg="modSp add mod modAnim">
        <pc:chgData name="Melissa Norton" userId="500eaf85-6f86-4b74-84c5-4d10077f2091" providerId="ADAL" clId="{6E9D71E9-C46B-4DE3-BCBB-56AFFF6983E3}" dt="2022-12-06T21:11:43.656" v="5835"/>
        <pc:sldMkLst>
          <pc:docMk/>
          <pc:sldMk cId="2932255854" sldId="443"/>
        </pc:sldMkLst>
        <pc:spChg chg="mod">
          <ac:chgData name="Melissa Norton" userId="500eaf85-6f86-4b74-84c5-4d10077f2091" providerId="ADAL" clId="{6E9D71E9-C46B-4DE3-BCBB-56AFFF6983E3}" dt="2022-12-06T16:58:51.693" v="5499" actId="20577"/>
          <ac:spMkLst>
            <pc:docMk/>
            <pc:sldMk cId="2932255854" sldId="443"/>
            <ac:spMk id="2" creationId="{C22A5EED-9FA3-1D05-5101-638712F29B12}"/>
          </ac:spMkLst>
        </pc:spChg>
        <pc:spChg chg="mod">
          <ac:chgData name="Melissa Norton" userId="500eaf85-6f86-4b74-84c5-4d10077f2091" providerId="ADAL" clId="{6E9D71E9-C46B-4DE3-BCBB-56AFFF6983E3}" dt="2022-12-06T16:58:40.251" v="5458" actId="20577"/>
          <ac:spMkLst>
            <pc:docMk/>
            <pc:sldMk cId="2932255854" sldId="443"/>
            <ac:spMk id="3" creationId="{4A19A182-8E61-EAA1-49CA-EBEC9CD6B88D}"/>
          </ac:spMkLst>
        </pc:spChg>
      </pc:sldChg>
      <pc:sldChg chg="modNotes">
        <pc:chgData name="Melissa Norton" userId="500eaf85-6f86-4b74-84c5-4d10077f2091" providerId="ADAL" clId="{6E9D71E9-C46B-4DE3-BCBB-56AFFF6983E3}" dt="2022-12-06T17:44:31.527" v="5802"/>
        <pc:sldMkLst>
          <pc:docMk/>
          <pc:sldMk cId="830437778" sldId="444"/>
        </pc:sldMkLst>
      </pc:sldChg>
      <pc:sldChg chg="modNotes">
        <pc:chgData name="Melissa Norton" userId="500eaf85-6f86-4b74-84c5-4d10077f2091" providerId="ADAL" clId="{6E9D71E9-C46B-4DE3-BCBB-56AFFF6983E3}" dt="2022-12-06T17:44:31.527" v="5802"/>
        <pc:sldMkLst>
          <pc:docMk/>
          <pc:sldMk cId="2098310906" sldId="445"/>
        </pc:sldMkLst>
      </pc:sldChg>
      <pc:sldChg chg="delSp modSp add mod">
        <pc:chgData name="Melissa Norton" userId="500eaf85-6f86-4b74-84c5-4d10077f2091" providerId="ADAL" clId="{6E9D71E9-C46B-4DE3-BCBB-56AFFF6983E3}" dt="2022-12-06T21:13:27.174" v="5846" actId="478"/>
        <pc:sldMkLst>
          <pc:docMk/>
          <pc:sldMk cId="2149229719" sldId="446"/>
        </pc:sldMkLst>
        <pc:spChg chg="mod">
          <ac:chgData name="Melissa Norton" userId="500eaf85-6f86-4b74-84c5-4d10077f2091" providerId="ADAL" clId="{6E9D71E9-C46B-4DE3-BCBB-56AFFF6983E3}" dt="2022-12-06T17:37:46.132" v="5631" actId="20577"/>
          <ac:spMkLst>
            <pc:docMk/>
            <pc:sldMk cId="2149229719" sldId="446"/>
            <ac:spMk id="2" creationId="{B1FE5F11-B7B9-4B80-8C6A-A8A7A7190B77}"/>
          </ac:spMkLst>
        </pc:spChg>
        <pc:spChg chg="mod">
          <ac:chgData name="Melissa Norton" userId="500eaf85-6f86-4b74-84c5-4d10077f2091" providerId="ADAL" clId="{6E9D71E9-C46B-4DE3-BCBB-56AFFF6983E3}" dt="2022-12-06T17:38:23.568" v="5717" actId="20577"/>
          <ac:spMkLst>
            <pc:docMk/>
            <pc:sldMk cId="2149229719" sldId="446"/>
            <ac:spMk id="3" creationId="{DA8AFAA9-633A-475C-B8ED-840A34F7294D}"/>
          </ac:spMkLst>
        </pc:spChg>
        <pc:spChg chg="del">
          <ac:chgData name="Melissa Norton" userId="500eaf85-6f86-4b74-84c5-4d10077f2091" providerId="ADAL" clId="{6E9D71E9-C46B-4DE3-BCBB-56AFFF6983E3}" dt="2022-12-06T21:13:20.897" v="5844" actId="478"/>
          <ac:spMkLst>
            <pc:docMk/>
            <pc:sldMk cId="2149229719" sldId="446"/>
            <ac:spMk id="9" creationId="{7F47632D-6CEE-BCFF-7182-002AFFD8BDA7}"/>
          </ac:spMkLst>
        </pc:spChg>
        <pc:spChg chg="del">
          <ac:chgData name="Melissa Norton" userId="500eaf85-6f86-4b74-84c5-4d10077f2091" providerId="ADAL" clId="{6E9D71E9-C46B-4DE3-BCBB-56AFFF6983E3}" dt="2022-12-06T21:13:23.374" v="5845" actId="478"/>
          <ac:spMkLst>
            <pc:docMk/>
            <pc:sldMk cId="2149229719" sldId="446"/>
            <ac:spMk id="11" creationId="{923B5105-7093-F464-B985-357B53E955F9}"/>
          </ac:spMkLst>
        </pc:spChg>
        <pc:spChg chg="del">
          <ac:chgData name="Melissa Norton" userId="500eaf85-6f86-4b74-84c5-4d10077f2091" providerId="ADAL" clId="{6E9D71E9-C46B-4DE3-BCBB-56AFFF6983E3}" dt="2022-12-06T21:13:27.174" v="5846" actId="478"/>
          <ac:spMkLst>
            <pc:docMk/>
            <pc:sldMk cId="2149229719" sldId="446"/>
            <ac:spMk id="13" creationId="{25D8334D-36CF-AA46-6DA9-65F8D2E1D652}"/>
          </ac:spMkLst>
        </pc:spChg>
      </pc:sldChg>
      <pc:sldChg chg="modNotes">
        <pc:chgData name="Melissa Norton" userId="500eaf85-6f86-4b74-84c5-4d10077f2091" providerId="ADAL" clId="{6E9D71E9-C46B-4DE3-BCBB-56AFFF6983E3}" dt="2022-12-06T17:44:31.527" v="5802"/>
        <pc:sldMkLst>
          <pc:docMk/>
          <pc:sldMk cId="2761511954" sldId="447"/>
        </pc:sldMkLst>
      </pc:sldChg>
      <pc:sldChg chg="modSp add mod ord">
        <pc:chgData name="Melissa Norton" userId="500eaf85-6f86-4b74-84c5-4d10077f2091" providerId="ADAL" clId="{6E9D71E9-C46B-4DE3-BCBB-56AFFF6983E3}" dt="2022-12-06T17:43:00.456" v="5800" actId="20577"/>
        <pc:sldMkLst>
          <pc:docMk/>
          <pc:sldMk cId="2603985677" sldId="448"/>
        </pc:sldMkLst>
        <pc:spChg chg="mod">
          <ac:chgData name="Melissa Norton" userId="500eaf85-6f86-4b74-84c5-4d10077f2091" providerId="ADAL" clId="{6E9D71E9-C46B-4DE3-BCBB-56AFFF6983E3}" dt="2022-12-06T17:42:48.386" v="5798" actId="20577"/>
          <ac:spMkLst>
            <pc:docMk/>
            <pc:sldMk cId="2603985677" sldId="448"/>
            <ac:spMk id="2" creationId="{9D51BC4D-5F1A-BDA3-5111-A15E7EEF9878}"/>
          </ac:spMkLst>
        </pc:spChg>
        <pc:spChg chg="mod">
          <ac:chgData name="Melissa Norton" userId="500eaf85-6f86-4b74-84c5-4d10077f2091" providerId="ADAL" clId="{6E9D71E9-C46B-4DE3-BCBB-56AFFF6983E3}" dt="2022-12-06T17:43:00.456" v="5800" actId="20577"/>
          <ac:spMkLst>
            <pc:docMk/>
            <pc:sldMk cId="2603985677" sldId="448"/>
            <ac:spMk id="3" creationId="{FE336906-B0FE-CE8D-986E-7BB878C83890}"/>
          </ac:spMkLst>
        </pc:spChg>
      </pc:sldChg>
      <pc:sldChg chg="delSp add modAnim">
        <pc:chgData name="Melissa Norton" userId="500eaf85-6f86-4b74-84c5-4d10077f2091" providerId="ADAL" clId="{6E9D71E9-C46B-4DE3-BCBB-56AFFF6983E3}" dt="2022-12-06T21:12:59.324" v="5842" actId="478"/>
        <pc:sldMkLst>
          <pc:docMk/>
          <pc:sldMk cId="3224719498" sldId="449"/>
        </pc:sldMkLst>
        <pc:picChg chg="del">
          <ac:chgData name="Melissa Norton" userId="500eaf85-6f86-4b74-84c5-4d10077f2091" providerId="ADAL" clId="{6E9D71E9-C46B-4DE3-BCBB-56AFFF6983E3}" dt="2022-12-06T21:12:59.324" v="5842" actId="478"/>
          <ac:picMkLst>
            <pc:docMk/>
            <pc:sldMk cId="3224719498" sldId="449"/>
            <ac:picMk id="1026" creationId="{156C861F-C87F-6163-C3F2-F4C6A46B3616}"/>
          </ac:picMkLst>
        </pc:picChg>
      </pc:sldChg>
      <pc:sldChg chg="modAnim">
        <pc:chgData name="Melissa Norton" userId="500eaf85-6f86-4b74-84c5-4d10077f2091" providerId="ADAL" clId="{6E9D71E9-C46B-4DE3-BCBB-56AFFF6983E3}" dt="2022-12-07T23:16:36.917" v="5854"/>
        <pc:sldMkLst>
          <pc:docMk/>
          <pc:sldMk cId="760127535" sldId="450"/>
        </pc:sldMkLst>
      </pc:sldChg>
    </pc:docChg>
  </pc:docChgLst>
  <pc:docChgLst>
    <pc:chgData name="Joelle Merrifield" userId="75bef075-0aac-4f9a-99bb-d229a17599ff" providerId="ADAL" clId="{FB8E9243-E05E-43C3-BB06-1CB62A301F0A}"/>
    <pc:docChg chg="undo redo custSel addSld delSld modSld sldOrd addSection delSection">
      <pc:chgData name="Joelle Merrifield" userId="75bef075-0aac-4f9a-99bb-d229a17599ff" providerId="ADAL" clId="{FB8E9243-E05E-43C3-BB06-1CB62A301F0A}" dt="2022-12-07T22:37:46.398" v="937" actId="20577"/>
      <pc:docMkLst>
        <pc:docMk/>
      </pc:docMkLst>
      <pc:sldChg chg="ord">
        <pc:chgData name="Joelle Merrifield" userId="75bef075-0aac-4f9a-99bb-d229a17599ff" providerId="ADAL" clId="{FB8E9243-E05E-43C3-BB06-1CB62A301F0A}" dt="2022-12-06T18:28:30.780" v="248"/>
        <pc:sldMkLst>
          <pc:docMk/>
          <pc:sldMk cId="1713219598" sldId="257"/>
        </pc:sldMkLst>
      </pc:sldChg>
      <pc:sldChg chg="ord">
        <pc:chgData name="Joelle Merrifield" userId="75bef075-0aac-4f9a-99bb-d229a17599ff" providerId="ADAL" clId="{FB8E9243-E05E-43C3-BB06-1CB62A301F0A}" dt="2022-12-06T18:29:24.220" v="250"/>
        <pc:sldMkLst>
          <pc:docMk/>
          <pc:sldMk cId="3571516367" sldId="258"/>
        </pc:sldMkLst>
      </pc:sldChg>
      <pc:sldChg chg="addSp delSp modSp mod ord modClrScheme chgLayout">
        <pc:chgData name="Joelle Merrifield" userId="75bef075-0aac-4f9a-99bb-d229a17599ff" providerId="ADAL" clId="{FB8E9243-E05E-43C3-BB06-1CB62A301F0A}" dt="2022-12-06T18:38:12.148" v="252"/>
        <pc:sldMkLst>
          <pc:docMk/>
          <pc:sldMk cId="379728094" sldId="262"/>
        </pc:sldMkLst>
        <pc:spChg chg="mod">
          <ac:chgData name="Joelle Merrifield" userId="75bef075-0aac-4f9a-99bb-d229a17599ff" providerId="ADAL" clId="{FB8E9243-E05E-43C3-BB06-1CB62A301F0A}" dt="2022-12-06T16:27:16.309" v="41" actId="20577"/>
          <ac:spMkLst>
            <pc:docMk/>
            <pc:sldMk cId="379728094" sldId="262"/>
            <ac:spMk id="2" creationId="{B1FE5F11-B7B9-4B80-8C6A-A8A7A7190B77}"/>
          </ac:spMkLst>
        </pc:spChg>
        <pc:spChg chg="add del mod">
          <ac:chgData name="Joelle Merrifield" userId="75bef075-0aac-4f9a-99bb-d229a17599ff" providerId="ADAL" clId="{FB8E9243-E05E-43C3-BB06-1CB62A301F0A}" dt="2022-12-06T16:23:45.959" v="27" actId="26606"/>
          <ac:spMkLst>
            <pc:docMk/>
            <pc:sldMk cId="379728094" sldId="262"/>
            <ac:spMk id="3" creationId="{DA8AFAA9-633A-475C-B8ED-840A34F7294D}"/>
          </ac:spMkLst>
        </pc:spChg>
        <pc:spChg chg="add del mod">
          <ac:chgData name="Joelle Merrifield" userId="75bef075-0aac-4f9a-99bb-d229a17599ff" providerId="ADAL" clId="{FB8E9243-E05E-43C3-BB06-1CB62A301F0A}" dt="2022-12-06T16:23:45.959" v="27" actId="26606"/>
          <ac:spMkLst>
            <pc:docMk/>
            <pc:sldMk cId="379728094" sldId="262"/>
            <ac:spMk id="9" creationId="{4DDBA031-0CE7-EA7C-6151-4B3480D95076}"/>
          </ac:spMkLst>
        </pc:spChg>
        <pc:spChg chg="add del mod">
          <ac:chgData name="Joelle Merrifield" userId="75bef075-0aac-4f9a-99bb-d229a17599ff" providerId="ADAL" clId="{FB8E9243-E05E-43C3-BB06-1CB62A301F0A}" dt="2022-12-06T16:23:45.959" v="27" actId="26606"/>
          <ac:spMkLst>
            <pc:docMk/>
            <pc:sldMk cId="379728094" sldId="262"/>
            <ac:spMk id="11" creationId="{95940D9C-4F06-B35C-55F2-1855FA5D52AB}"/>
          </ac:spMkLst>
        </pc:spChg>
        <pc:spChg chg="add del mod">
          <ac:chgData name="Joelle Merrifield" userId="75bef075-0aac-4f9a-99bb-d229a17599ff" providerId="ADAL" clId="{FB8E9243-E05E-43C3-BB06-1CB62A301F0A}" dt="2022-12-06T16:23:45.959" v="27" actId="26606"/>
          <ac:spMkLst>
            <pc:docMk/>
            <pc:sldMk cId="379728094" sldId="262"/>
            <ac:spMk id="13" creationId="{16CA0364-50E8-06D4-2B27-8E67E1A22FC4}"/>
          </ac:spMkLst>
        </pc:spChg>
        <pc:picChg chg="add mod">
          <ac:chgData name="Joelle Merrifield" userId="75bef075-0aac-4f9a-99bb-d229a17599ff" providerId="ADAL" clId="{FB8E9243-E05E-43C3-BB06-1CB62A301F0A}" dt="2022-12-06T16:24:38.232" v="32" actId="1076"/>
          <ac:picMkLst>
            <pc:docMk/>
            <pc:sldMk cId="379728094" sldId="262"/>
            <ac:picMk id="4" creationId="{97FBE980-EC5C-9B45-7411-2776B999873A}"/>
          </ac:picMkLst>
        </pc:picChg>
      </pc:sldChg>
      <pc:sldChg chg="modSp mod modNotesTx">
        <pc:chgData name="Joelle Merrifield" userId="75bef075-0aac-4f9a-99bb-d229a17599ff" providerId="ADAL" clId="{FB8E9243-E05E-43C3-BB06-1CB62A301F0A}" dt="2022-12-07T22:37:46.398" v="937" actId="20577"/>
        <pc:sldMkLst>
          <pc:docMk/>
          <pc:sldMk cId="2597304492" sldId="272"/>
        </pc:sldMkLst>
        <pc:spChg chg="mod">
          <ac:chgData name="Joelle Merrifield" userId="75bef075-0aac-4f9a-99bb-d229a17599ff" providerId="ADAL" clId="{FB8E9243-E05E-43C3-BB06-1CB62A301F0A}" dt="2022-12-07T22:37:46.398" v="937" actId="20577"/>
          <ac:spMkLst>
            <pc:docMk/>
            <pc:sldMk cId="2597304492" sldId="272"/>
            <ac:spMk id="3" creationId="{FE336906-B0FE-CE8D-986E-7BB878C83890}"/>
          </ac:spMkLst>
        </pc:spChg>
      </pc:sldChg>
      <pc:sldChg chg="add del ord">
        <pc:chgData name="Joelle Merrifield" userId="75bef075-0aac-4f9a-99bb-d229a17599ff" providerId="ADAL" clId="{FB8E9243-E05E-43C3-BB06-1CB62A301F0A}" dt="2022-12-06T16:24:45.679" v="33" actId="2696"/>
        <pc:sldMkLst>
          <pc:docMk/>
          <pc:sldMk cId="653737045" sldId="335"/>
        </pc:sldMkLst>
      </pc:sldChg>
      <pc:sldChg chg="addSp delSp modSp mod modClrScheme chgLayout modNotesTx">
        <pc:chgData name="Joelle Merrifield" userId="75bef075-0aac-4f9a-99bb-d229a17599ff" providerId="ADAL" clId="{FB8E9243-E05E-43C3-BB06-1CB62A301F0A}" dt="2022-12-07T18:19:31.802" v="743" actId="20577"/>
        <pc:sldMkLst>
          <pc:docMk/>
          <pc:sldMk cId="1102445816" sldId="420"/>
        </pc:sldMkLst>
        <pc:spChg chg="mod">
          <ac:chgData name="Joelle Merrifield" userId="75bef075-0aac-4f9a-99bb-d229a17599ff" providerId="ADAL" clId="{FB8E9243-E05E-43C3-BB06-1CB62A301F0A}" dt="2022-12-06T16:27:07.974" v="37" actId="26606"/>
          <ac:spMkLst>
            <pc:docMk/>
            <pc:sldMk cId="1102445816" sldId="420"/>
            <ac:spMk id="2" creationId="{B1FE5F11-B7B9-4B80-8C6A-A8A7A7190B77}"/>
          </ac:spMkLst>
        </pc:spChg>
        <pc:spChg chg="del mod">
          <ac:chgData name="Joelle Merrifield" userId="75bef075-0aac-4f9a-99bb-d229a17599ff" providerId="ADAL" clId="{FB8E9243-E05E-43C3-BB06-1CB62A301F0A}" dt="2022-12-06T16:27:07.974" v="37" actId="26606"/>
          <ac:spMkLst>
            <pc:docMk/>
            <pc:sldMk cId="1102445816" sldId="420"/>
            <ac:spMk id="3" creationId="{DA8AFAA9-633A-475C-B8ED-840A34F7294D}"/>
          </ac:spMkLst>
        </pc:spChg>
        <pc:spChg chg="add mod">
          <ac:chgData name="Joelle Merrifield" userId="75bef075-0aac-4f9a-99bb-d229a17599ff" providerId="ADAL" clId="{FB8E9243-E05E-43C3-BB06-1CB62A301F0A}" dt="2022-12-07T18:19:31.802" v="743" actId="20577"/>
          <ac:spMkLst>
            <pc:docMk/>
            <pc:sldMk cId="1102445816" sldId="420"/>
            <ac:spMk id="9" creationId="{E57FC037-D7C4-1F9E-5659-FD8645B306BA}"/>
          </ac:spMkLst>
        </pc:spChg>
        <pc:spChg chg="add mod">
          <ac:chgData name="Joelle Merrifield" userId="75bef075-0aac-4f9a-99bb-d229a17599ff" providerId="ADAL" clId="{FB8E9243-E05E-43C3-BB06-1CB62A301F0A}" dt="2022-12-07T18:19:24.169" v="741" actId="20577"/>
          <ac:spMkLst>
            <pc:docMk/>
            <pc:sldMk cId="1102445816" sldId="420"/>
            <ac:spMk id="11" creationId="{8273115A-4EDF-7CCA-8D8C-FFADF3DFD0B2}"/>
          </ac:spMkLst>
        </pc:spChg>
        <pc:spChg chg="add mod">
          <ac:chgData name="Joelle Merrifield" userId="75bef075-0aac-4f9a-99bb-d229a17599ff" providerId="ADAL" clId="{FB8E9243-E05E-43C3-BB06-1CB62A301F0A}" dt="2022-12-07T18:19:26.707" v="742" actId="20577"/>
          <ac:spMkLst>
            <pc:docMk/>
            <pc:sldMk cId="1102445816" sldId="420"/>
            <ac:spMk id="13" creationId="{A64560F3-00EC-E016-548D-ECDF0ABC56C1}"/>
          </ac:spMkLst>
        </pc:spChg>
        <pc:picChg chg="add mod">
          <ac:chgData name="Joelle Merrifield" userId="75bef075-0aac-4f9a-99bb-d229a17599ff" providerId="ADAL" clId="{FB8E9243-E05E-43C3-BB06-1CB62A301F0A}" dt="2022-12-06T16:27:07.974" v="37" actId="26606"/>
          <ac:picMkLst>
            <pc:docMk/>
            <pc:sldMk cId="1102445816" sldId="420"/>
            <ac:picMk id="4" creationId="{4081D035-556D-0FE7-5E63-E70E8C0FBD55}"/>
          </ac:picMkLst>
        </pc:picChg>
      </pc:sldChg>
      <pc:sldChg chg="addSp modSp add mod ord modNotes">
        <pc:chgData name="Joelle Merrifield" userId="75bef075-0aac-4f9a-99bb-d229a17599ff" providerId="ADAL" clId="{FB8E9243-E05E-43C3-BB06-1CB62A301F0A}" dt="2022-12-06T18:38:21.722" v="254"/>
        <pc:sldMkLst>
          <pc:docMk/>
          <pc:sldMk cId="95883464" sldId="427"/>
        </pc:sldMkLst>
        <pc:picChg chg="add mod replST">
          <ac:chgData name="Joelle Merrifield" userId="75bef075-0aac-4f9a-99bb-d229a17599ff" providerId="ADAL" clId="{FB8E9243-E05E-43C3-BB06-1CB62A301F0A}" dt="2022-12-05T16:36:19.630" v="3"/>
          <ac:picMkLst>
            <pc:docMk/>
            <pc:sldMk cId="95883464" sldId="427"/>
            <ac:picMk id="6" creationId="{82230349-2333-273A-012E-8C71989E57CD}"/>
          </ac:picMkLst>
        </pc:picChg>
      </pc:sldChg>
      <pc:sldChg chg="addSp delSp modSp mod modClrScheme chgLayout">
        <pc:chgData name="Joelle Merrifield" userId="75bef075-0aac-4f9a-99bb-d229a17599ff" providerId="ADAL" clId="{FB8E9243-E05E-43C3-BB06-1CB62A301F0A}" dt="2022-12-07T18:19:46.435" v="746" actId="20577"/>
        <pc:sldMkLst>
          <pc:docMk/>
          <pc:sldMk cId="770571194" sldId="428"/>
        </pc:sldMkLst>
        <pc:spChg chg="mod">
          <ac:chgData name="Joelle Merrifield" userId="75bef075-0aac-4f9a-99bb-d229a17599ff" providerId="ADAL" clId="{FB8E9243-E05E-43C3-BB06-1CB62A301F0A}" dt="2022-12-06T17:42:00.830" v="89" actId="26606"/>
          <ac:spMkLst>
            <pc:docMk/>
            <pc:sldMk cId="770571194" sldId="428"/>
            <ac:spMk id="2" creationId="{B1FE5F11-B7B9-4B80-8C6A-A8A7A7190B77}"/>
          </ac:spMkLst>
        </pc:spChg>
        <pc:spChg chg="del mod">
          <ac:chgData name="Joelle Merrifield" userId="75bef075-0aac-4f9a-99bb-d229a17599ff" providerId="ADAL" clId="{FB8E9243-E05E-43C3-BB06-1CB62A301F0A}" dt="2022-12-06T17:42:00.830" v="89" actId="26606"/>
          <ac:spMkLst>
            <pc:docMk/>
            <pc:sldMk cId="770571194" sldId="428"/>
            <ac:spMk id="3" creationId="{DA8AFAA9-633A-475C-B8ED-840A34F7294D}"/>
          </ac:spMkLst>
        </pc:spChg>
        <pc:spChg chg="add mod">
          <ac:chgData name="Joelle Merrifield" userId="75bef075-0aac-4f9a-99bb-d229a17599ff" providerId="ADAL" clId="{FB8E9243-E05E-43C3-BB06-1CB62A301F0A}" dt="2022-12-07T18:19:42.709" v="744" actId="20577"/>
          <ac:spMkLst>
            <pc:docMk/>
            <pc:sldMk cId="770571194" sldId="428"/>
            <ac:spMk id="9" creationId="{237341B2-E7EB-7427-E356-2E00FB4B8ECD}"/>
          </ac:spMkLst>
        </pc:spChg>
        <pc:spChg chg="add mod">
          <ac:chgData name="Joelle Merrifield" userId="75bef075-0aac-4f9a-99bb-d229a17599ff" providerId="ADAL" clId="{FB8E9243-E05E-43C3-BB06-1CB62A301F0A}" dt="2022-12-07T18:19:44.449" v="745" actId="20577"/>
          <ac:spMkLst>
            <pc:docMk/>
            <pc:sldMk cId="770571194" sldId="428"/>
            <ac:spMk id="11" creationId="{DD7FDD07-B33F-5BB5-1971-A91260EB1201}"/>
          </ac:spMkLst>
        </pc:spChg>
        <pc:spChg chg="add mod">
          <ac:chgData name="Joelle Merrifield" userId="75bef075-0aac-4f9a-99bb-d229a17599ff" providerId="ADAL" clId="{FB8E9243-E05E-43C3-BB06-1CB62A301F0A}" dt="2022-12-07T18:19:46.435" v="746" actId="20577"/>
          <ac:spMkLst>
            <pc:docMk/>
            <pc:sldMk cId="770571194" sldId="428"/>
            <ac:spMk id="13" creationId="{072DEFF1-7288-0D55-EC03-20AF9C99A1DF}"/>
          </ac:spMkLst>
        </pc:spChg>
        <pc:picChg chg="add mod">
          <ac:chgData name="Joelle Merrifield" userId="75bef075-0aac-4f9a-99bb-d229a17599ff" providerId="ADAL" clId="{FB8E9243-E05E-43C3-BB06-1CB62A301F0A}" dt="2022-12-06T17:42:07.123" v="90" actId="1076"/>
          <ac:picMkLst>
            <pc:docMk/>
            <pc:sldMk cId="770571194" sldId="428"/>
            <ac:picMk id="4" creationId="{20228558-C0F2-5C67-EFD3-D0199D6D12A9}"/>
          </ac:picMkLst>
        </pc:picChg>
      </pc:sldChg>
      <pc:sldChg chg="addSp delSp modSp mod modClrScheme chgLayout">
        <pc:chgData name="Joelle Merrifield" userId="75bef075-0aac-4f9a-99bb-d229a17599ff" providerId="ADAL" clId="{FB8E9243-E05E-43C3-BB06-1CB62A301F0A}" dt="2022-12-07T18:25:38.136" v="829" actId="20577"/>
        <pc:sldMkLst>
          <pc:docMk/>
          <pc:sldMk cId="1707930094" sldId="432"/>
        </pc:sldMkLst>
        <pc:spChg chg="mod">
          <ac:chgData name="Joelle Merrifield" userId="75bef075-0aac-4f9a-99bb-d229a17599ff" providerId="ADAL" clId="{FB8E9243-E05E-43C3-BB06-1CB62A301F0A}" dt="2022-12-06T17:43:02.011" v="98" actId="26606"/>
          <ac:spMkLst>
            <pc:docMk/>
            <pc:sldMk cId="1707930094" sldId="432"/>
            <ac:spMk id="2" creationId="{B1FE5F11-B7B9-4B80-8C6A-A8A7A7190B77}"/>
          </ac:spMkLst>
        </pc:spChg>
        <pc:spChg chg="del mod">
          <ac:chgData name="Joelle Merrifield" userId="75bef075-0aac-4f9a-99bb-d229a17599ff" providerId="ADAL" clId="{FB8E9243-E05E-43C3-BB06-1CB62A301F0A}" dt="2022-12-06T17:43:02.011" v="98" actId="26606"/>
          <ac:spMkLst>
            <pc:docMk/>
            <pc:sldMk cId="1707930094" sldId="432"/>
            <ac:spMk id="3" creationId="{DA8AFAA9-633A-475C-B8ED-840A34F7294D}"/>
          </ac:spMkLst>
        </pc:spChg>
        <pc:spChg chg="add mod">
          <ac:chgData name="Joelle Merrifield" userId="75bef075-0aac-4f9a-99bb-d229a17599ff" providerId="ADAL" clId="{FB8E9243-E05E-43C3-BB06-1CB62A301F0A}" dt="2022-12-07T18:25:32.617" v="827" actId="20577"/>
          <ac:spMkLst>
            <pc:docMk/>
            <pc:sldMk cId="1707930094" sldId="432"/>
            <ac:spMk id="9" creationId="{FF3AD06E-997B-A588-9F2D-33A8EDB37CA9}"/>
          </ac:spMkLst>
        </pc:spChg>
        <pc:spChg chg="add mod">
          <ac:chgData name="Joelle Merrifield" userId="75bef075-0aac-4f9a-99bb-d229a17599ff" providerId="ADAL" clId="{FB8E9243-E05E-43C3-BB06-1CB62A301F0A}" dt="2022-12-07T18:25:33.967" v="828" actId="20577"/>
          <ac:spMkLst>
            <pc:docMk/>
            <pc:sldMk cId="1707930094" sldId="432"/>
            <ac:spMk id="11" creationId="{60B6FD27-6E27-8D59-412E-EBD722B36458}"/>
          </ac:spMkLst>
        </pc:spChg>
        <pc:spChg chg="add mod">
          <ac:chgData name="Joelle Merrifield" userId="75bef075-0aac-4f9a-99bb-d229a17599ff" providerId="ADAL" clId="{FB8E9243-E05E-43C3-BB06-1CB62A301F0A}" dt="2022-12-07T18:25:38.136" v="829" actId="20577"/>
          <ac:spMkLst>
            <pc:docMk/>
            <pc:sldMk cId="1707930094" sldId="432"/>
            <ac:spMk id="13" creationId="{BF5D8C81-4B66-E0F9-0EDA-48E2534F2E71}"/>
          </ac:spMkLst>
        </pc:spChg>
        <pc:picChg chg="add mod">
          <ac:chgData name="Joelle Merrifield" userId="75bef075-0aac-4f9a-99bb-d229a17599ff" providerId="ADAL" clId="{FB8E9243-E05E-43C3-BB06-1CB62A301F0A}" dt="2022-12-06T17:42:58.297" v="97"/>
          <ac:picMkLst>
            <pc:docMk/>
            <pc:sldMk cId="1707930094" sldId="432"/>
            <ac:picMk id="4" creationId="{583BC1B2-6F84-7F76-69A1-C08D0FA580FC}"/>
          </ac:picMkLst>
        </pc:picChg>
      </pc:sldChg>
      <pc:sldChg chg="modSp">
        <pc:chgData name="Joelle Merrifield" userId="75bef075-0aac-4f9a-99bb-d229a17599ff" providerId="ADAL" clId="{FB8E9243-E05E-43C3-BB06-1CB62A301F0A}" dt="2022-12-07T22:24:36.918" v="882" actId="20577"/>
        <pc:sldMkLst>
          <pc:docMk/>
          <pc:sldMk cId="2617944829" sldId="433"/>
        </pc:sldMkLst>
        <pc:spChg chg="mod">
          <ac:chgData name="Joelle Merrifield" userId="75bef075-0aac-4f9a-99bb-d229a17599ff" providerId="ADAL" clId="{FB8E9243-E05E-43C3-BB06-1CB62A301F0A}" dt="2022-12-07T22:24:36.918" v="882" actId="20577"/>
          <ac:spMkLst>
            <pc:docMk/>
            <pc:sldMk cId="2617944829" sldId="433"/>
            <ac:spMk id="3" creationId="{4A19A182-8E61-EAA1-49CA-EBEC9CD6B88D}"/>
          </ac:spMkLst>
        </pc:spChg>
      </pc:sldChg>
      <pc:sldChg chg="new del">
        <pc:chgData name="Joelle Merrifield" userId="75bef075-0aac-4f9a-99bb-d229a17599ff" providerId="ADAL" clId="{FB8E9243-E05E-43C3-BB06-1CB62A301F0A}" dt="2022-12-06T16:10:15.877" v="10" actId="2696"/>
        <pc:sldMkLst>
          <pc:docMk/>
          <pc:sldMk cId="2856388809" sldId="433"/>
        </pc:sldMkLst>
      </pc:sldChg>
      <pc:sldChg chg="addSp modSp add mod modNotes">
        <pc:chgData name="Joelle Merrifield" userId="75bef075-0aac-4f9a-99bb-d229a17599ff" providerId="ADAL" clId="{FB8E9243-E05E-43C3-BB06-1CB62A301F0A}" dt="2022-12-06T16:36:18.579" v="47" actId="20577"/>
        <pc:sldMkLst>
          <pc:docMk/>
          <pc:sldMk cId="238572180" sldId="434"/>
        </pc:sldMkLst>
        <pc:picChg chg="add mod replST">
          <ac:chgData name="Joelle Merrifield" userId="75bef075-0aac-4f9a-99bb-d229a17599ff" providerId="ADAL" clId="{FB8E9243-E05E-43C3-BB06-1CB62A301F0A}" dt="2022-12-06T16:36:18.286" v="45"/>
          <ac:picMkLst>
            <pc:docMk/>
            <pc:sldMk cId="238572180" sldId="434"/>
            <ac:picMk id="6" creationId="{688061E2-DBFA-1912-78B3-55BEC025DCB9}"/>
          </ac:picMkLst>
        </pc:picChg>
      </pc:sldChg>
      <pc:sldChg chg="addSp delSp modSp mod modClrScheme chgLayout">
        <pc:chgData name="Joelle Merrifield" userId="75bef075-0aac-4f9a-99bb-d229a17599ff" providerId="ADAL" clId="{FB8E9243-E05E-43C3-BB06-1CB62A301F0A}" dt="2022-12-07T18:25:26.890" v="826" actId="20577"/>
        <pc:sldMkLst>
          <pc:docMk/>
          <pc:sldMk cId="1348904497" sldId="435"/>
        </pc:sldMkLst>
        <pc:spChg chg="mod">
          <ac:chgData name="Joelle Merrifield" userId="75bef075-0aac-4f9a-99bb-d229a17599ff" providerId="ADAL" clId="{FB8E9243-E05E-43C3-BB06-1CB62A301F0A}" dt="2022-12-06T17:42:38.397" v="94" actId="26606"/>
          <ac:spMkLst>
            <pc:docMk/>
            <pc:sldMk cId="1348904497" sldId="435"/>
            <ac:spMk id="2" creationId="{B1FE5F11-B7B9-4B80-8C6A-A8A7A7190B77}"/>
          </ac:spMkLst>
        </pc:spChg>
        <pc:spChg chg="del mod">
          <ac:chgData name="Joelle Merrifield" userId="75bef075-0aac-4f9a-99bb-d229a17599ff" providerId="ADAL" clId="{FB8E9243-E05E-43C3-BB06-1CB62A301F0A}" dt="2022-12-06T17:42:38.397" v="94" actId="26606"/>
          <ac:spMkLst>
            <pc:docMk/>
            <pc:sldMk cId="1348904497" sldId="435"/>
            <ac:spMk id="3" creationId="{DA8AFAA9-633A-475C-B8ED-840A34F7294D}"/>
          </ac:spMkLst>
        </pc:spChg>
        <pc:spChg chg="add mod">
          <ac:chgData name="Joelle Merrifield" userId="75bef075-0aac-4f9a-99bb-d229a17599ff" providerId="ADAL" clId="{FB8E9243-E05E-43C3-BB06-1CB62A301F0A}" dt="2022-12-07T18:25:22.626" v="824" actId="20577"/>
          <ac:spMkLst>
            <pc:docMk/>
            <pc:sldMk cId="1348904497" sldId="435"/>
            <ac:spMk id="9" creationId="{3310FF5F-0190-1336-85E3-745DF32BDA1B}"/>
          </ac:spMkLst>
        </pc:spChg>
        <pc:spChg chg="add mod">
          <ac:chgData name="Joelle Merrifield" userId="75bef075-0aac-4f9a-99bb-d229a17599ff" providerId="ADAL" clId="{FB8E9243-E05E-43C3-BB06-1CB62A301F0A}" dt="2022-12-07T18:25:24.233" v="825" actId="20577"/>
          <ac:spMkLst>
            <pc:docMk/>
            <pc:sldMk cId="1348904497" sldId="435"/>
            <ac:spMk id="11" creationId="{6A6BC7A0-B7EE-D106-5636-FFEFB19F0428}"/>
          </ac:spMkLst>
        </pc:spChg>
        <pc:spChg chg="add mod">
          <ac:chgData name="Joelle Merrifield" userId="75bef075-0aac-4f9a-99bb-d229a17599ff" providerId="ADAL" clId="{FB8E9243-E05E-43C3-BB06-1CB62A301F0A}" dt="2022-12-07T18:25:26.890" v="826" actId="20577"/>
          <ac:spMkLst>
            <pc:docMk/>
            <pc:sldMk cId="1348904497" sldId="435"/>
            <ac:spMk id="13" creationId="{9F220797-0F2F-63B7-D45E-4F78789E7A78}"/>
          </ac:spMkLst>
        </pc:spChg>
        <pc:picChg chg="add mod">
          <ac:chgData name="Joelle Merrifield" userId="75bef075-0aac-4f9a-99bb-d229a17599ff" providerId="ADAL" clId="{FB8E9243-E05E-43C3-BB06-1CB62A301F0A}" dt="2022-12-06T17:42:38.397" v="94" actId="26606"/>
          <ac:picMkLst>
            <pc:docMk/>
            <pc:sldMk cId="1348904497" sldId="435"/>
            <ac:picMk id="4" creationId="{88ABC179-3D25-D1A3-7ECD-B44327984C0F}"/>
          </ac:picMkLst>
        </pc:picChg>
      </pc:sldChg>
      <pc:sldChg chg="modSp modAnim">
        <pc:chgData name="Joelle Merrifield" userId="75bef075-0aac-4f9a-99bb-d229a17599ff" providerId="ADAL" clId="{FB8E9243-E05E-43C3-BB06-1CB62A301F0A}" dt="2022-12-07T18:22:42.828" v="815" actId="20577"/>
        <pc:sldMkLst>
          <pc:docMk/>
          <pc:sldMk cId="1930843391" sldId="437"/>
        </pc:sldMkLst>
        <pc:spChg chg="mod">
          <ac:chgData name="Joelle Merrifield" userId="75bef075-0aac-4f9a-99bb-d229a17599ff" providerId="ADAL" clId="{FB8E9243-E05E-43C3-BB06-1CB62A301F0A}" dt="2022-12-07T18:22:42.828" v="815" actId="20577"/>
          <ac:spMkLst>
            <pc:docMk/>
            <pc:sldMk cId="1930843391" sldId="437"/>
            <ac:spMk id="3" creationId="{4A19A182-8E61-EAA1-49CA-EBEC9CD6B88D}"/>
          </ac:spMkLst>
        </pc:spChg>
      </pc:sldChg>
      <pc:sldChg chg="addSp modSp add del mod modNotes">
        <pc:chgData name="Joelle Merrifield" userId="75bef075-0aac-4f9a-99bb-d229a17599ff" providerId="ADAL" clId="{FB8E9243-E05E-43C3-BB06-1CB62A301F0A}" dt="2022-12-06T16:53:35.387" v="54" actId="2696"/>
        <pc:sldMkLst>
          <pc:docMk/>
          <pc:sldMk cId="1548792906" sldId="439"/>
        </pc:sldMkLst>
        <pc:picChg chg="add mod replST">
          <ac:chgData name="Joelle Merrifield" userId="75bef075-0aac-4f9a-99bb-d229a17599ff" providerId="ADAL" clId="{FB8E9243-E05E-43C3-BB06-1CB62A301F0A}" dt="2022-12-06T16:50:14.446" v="51"/>
          <ac:picMkLst>
            <pc:docMk/>
            <pc:sldMk cId="1548792906" sldId="439"/>
            <ac:picMk id="6" creationId="{9F5C4B5D-B288-6F4C-C96F-417E4F9153C9}"/>
          </ac:picMkLst>
        </pc:picChg>
      </pc:sldChg>
      <pc:sldChg chg="addSp modSp add mod ord modNotes">
        <pc:chgData name="Joelle Merrifield" userId="75bef075-0aac-4f9a-99bb-d229a17599ff" providerId="ADAL" clId="{FB8E9243-E05E-43C3-BB06-1CB62A301F0A}" dt="2022-12-06T16:54:05.308" v="62"/>
        <pc:sldMkLst>
          <pc:docMk/>
          <pc:sldMk cId="223789805" sldId="441"/>
        </pc:sldMkLst>
        <pc:picChg chg="add mod replST">
          <ac:chgData name="Joelle Merrifield" userId="75bef075-0aac-4f9a-99bb-d229a17599ff" providerId="ADAL" clId="{FB8E9243-E05E-43C3-BB06-1CB62A301F0A}" dt="2022-12-06T16:53:55.289" v="58"/>
          <ac:picMkLst>
            <pc:docMk/>
            <pc:sldMk cId="223789805" sldId="441"/>
            <ac:picMk id="6" creationId="{E932A95B-1258-E1CD-143C-1D52F123A0AD}"/>
          </ac:picMkLst>
        </pc:picChg>
      </pc:sldChg>
      <pc:sldChg chg="modSp del mod">
        <pc:chgData name="Joelle Merrifield" userId="75bef075-0aac-4f9a-99bb-d229a17599ff" providerId="ADAL" clId="{FB8E9243-E05E-43C3-BB06-1CB62A301F0A}" dt="2022-12-07T18:22:11.995" v="747" actId="2696"/>
        <pc:sldMkLst>
          <pc:docMk/>
          <pc:sldMk cId="3108323425" sldId="442"/>
        </pc:sldMkLst>
        <pc:spChg chg="mod">
          <ac:chgData name="Joelle Merrifield" userId="75bef075-0aac-4f9a-99bb-d229a17599ff" providerId="ADAL" clId="{FB8E9243-E05E-43C3-BB06-1CB62A301F0A}" dt="2022-12-06T17:38:07.565" v="79" actId="313"/>
          <ac:spMkLst>
            <pc:docMk/>
            <pc:sldMk cId="3108323425" sldId="442"/>
            <ac:spMk id="2" creationId="{9D51BC4D-5F1A-BDA3-5111-A15E7EEF9878}"/>
          </ac:spMkLst>
        </pc:spChg>
        <pc:spChg chg="mod">
          <ac:chgData name="Joelle Merrifield" userId="75bef075-0aac-4f9a-99bb-d229a17599ff" providerId="ADAL" clId="{FB8E9243-E05E-43C3-BB06-1CB62A301F0A}" dt="2022-12-06T17:37:58.894" v="78" actId="20577"/>
          <ac:spMkLst>
            <pc:docMk/>
            <pc:sldMk cId="3108323425" sldId="442"/>
            <ac:spMk id="3" creationId="{FE336906-B0FE-CE8D-986E-7BB878C83890}"/>
          </ac:spMkLst>
        </pc:spChg>
      </pc:sldChg>
      <pc:sldChg chg="addSp modSp add mod modNotes">
        <pc:chgData name="Joelle Merrifield" userId="75bef075-0aac-4f9a-99bb-d229a17599ff" providerId="ADAL" clId="{FB8E9243-E05E-43C3-BB06-1CB62A301F0A}" dt="2022-12-06T16:59:19.068" v="68" actId="20577"/>
        <pc:sldMkLst>
          <pc:docMk/>
          <pc:sldMk cId="830437778" sldId="444"/>
        </pc:sldMkLst>
        <pc:picChg chg="add mod replST">
          <ac:chgData name="Joelle Merrifield" userId="75bef075-0aac-4f9a-99bb-d229a17599ff" providerId="ADAL" clId="{FB8E9243-E05E-43C3-BB06-1CB62A301F0A}" dt="2022-12-06T16:59:19.036" v="66"/>
          <ac:picMkLst>
            <pc:docMk/>
            <pc:sldMk cId="830437778" sldId="444"/>
            <ac:picMk id="6" creationId="{91EFD88B-1694-DC87-901B-174B383094AD}"/>
          </ac:picMkLst>
        </pc:picChg>
      </pc:sldChg>
      <pc:sldChg chg="addSp modSp add mod modNotes">
        <pc:chgData name="Joelle Merrifield" userId="75bef075-0aac-4f9a-99bb-d229a17599ff" providerId="ADAL" clId="{FB8E9243-E05E-43C3-BB06-1CB62A301F0A}" dt="2022-12-06T17:36:55.300" v="74" actId="20577"/>
        <pc:sldMkLst>
          <pc:docMk/>
          <pc:sldMk cId="2098310906" sldId="445"/>
        </pc:sldMkLst>
        <pc:picChg chg="add mod replST">
          <ac:chgData name="Joelle Merrifield" userId="75bef075-0aac-4f9a-99bb-d229a17599ff" providerId="ADAL" clId="{FB8E9243-E05E-43C3-BB06-1CB62A301F0A}" dt="2022-12-06T17:36:55.264" v="72"/>
          <ac:picMkLst>
            <pc:docMk/>
            <pc:sldMk cId="2098310906" sldId="445"/>
            <ac:picMk id="6" creationId="{1985529F-CBB8-EDDB-DF03-2E0EA8884D8A}"/>
          </ac:picMkLst>
        </pc:picChg>
      </pc:sldChg>
      <pc:sldChg chg="addSp delSp modSp mod modClrScheme chgLayout">
        <pc:chgData name="Joelle Merrifield" userId="75bef075-0aac-4f9a-99bb-d229a17599ff" providerId="ADAL" clId="{FB8E9243-E05E-43C3-BB06-1CB62A301F0A}" dt="2022-12-06T17:43:58.879" v="104" actId="1076"/>
        <pc:sldMkLst>
          <pc:docMk/>
          <pc:sldMk cId="2149229719" sldId="446"/>
        </pc:sldMkLst>
        <pc:spChg chg="mod">
          <ac:chgData name="Joelle Merrifield" userId="75bef075-0aac-4f9a-99bb-d229a17599ff" providerId="ADAL" clId="{FB8E9243-E05E-43C3-BB06-1CB62A301F0A}" dt="2022-12-06T17:43:49.189" v="102" actId="26606"/>
          <ac:spMkLst>
            <pc:docMk/>
            <pc:sldMk cId="2149229719" sldId="446"/>
            <ac:spMk id="2" creationId="{B1FE5F11-B7B9-4B80-8C6A-A8A7A7190B77}"/>
          </ac:spMkLst>
        </pc:spChg>
        <pc:spChg chg="del mod">
          <ac:chgData name="Joelle Merrifield" userId="75bef075-0aac-4f9a-99bb-d229a17599ff" providerId="ADAL" clId="{FB8E9243-E05E-43C3-BB06-1CB62A301F0A}" dt="2022-12-06T17:43:49.189" v="102" actId="26606"/>
          <ac:spMkLst>
            <pc:docMk/>
            <pc:sldMk cId="2149229719" sldId="446"/>
            <ac:spMk id="3" creationId="{DA8AFAA9-633A-475C-B8ED-840A34F7294D}"/>
          </ac:spMkLst>
        </pc:spChg>
        <pc:spChg chg="add mod">
          <ac:chgData name="Joelle Merrifield" userId="75bef075-0aac-4f9a-99bb-d229a17599ff" providerId="ADAL" clId="{FB8E9243-E05E-43C3-BB06-1CB62A301F0A}" dt="2022-12-06T17:43:49.189" v="102" actId="26606"/>
          <ac:spMkLst>
            <pc:docMk/>
            <pc:sldMk cId="2149229719" sldId="446"/>
            <ac:spMk id="9" creationId="{7F47632D-6CEE-BCFF-7182-002AFFD8BDA7}"/>
          </ac:spMkLst>
        </pc:spChg>
        <pc:spChg chg="add mod">
          <ac:chgData name="Joelle Merrifield" userId="75bef075-0aac-4f9a-99bb-d229a17599ff" providerId="ADAL" clId="{FB8E9243-E05E-43C3-BB06-1CB62A301F0A}" dt="2022-12-06T17:43:49.189" v="102" actId="26606"/>
          <ac:spMkLst>
            <pc:docMk/>
            <pc:sldMk cId="2149229719" sldId="446"/>
            <ac:spMk id="11" creationId="{923B5105-7093-F464-B985-357B53E955F9}"/>
          </ac:spMkLst>
        </pc:spChg>
        <pc:spChg chg="add mod">
          <ac:chgData name="Joelle Merrifield" userId="75bef075-0aac-4f9a-99bb-d229a17599ff" providerId="ADAL" clId="{FB8E9243-E05E-43C3-BB06-1CB62A301F0A}" dt="2022-12-06T17:43:49.189" v="102" actId="26606"/>
          <ac:spMkLst>
            <pc:docMk/>
            <pc:sldMk cId="2149229719" sldId="446"/>
            <ac:spMk id="13" creationId="{25D8334D-36CF-AA46-6DA9-65F8D2E1D652}"/>
          </ac:spMkLst>
        </pc:spChg>
        <pc:picChg chg="add mod">
          <ac:chgData name="Joelle Merrifield" userId="75bef075-0aac-4f9a-99bb-d229a17599ff" providerId="ADAL" clId="{FB8E9243-E05E-43C3-BB06-1CB62A301F0A}" dt="2022-12-06T17:43:58.879" v="104" actId="1076"/>
          <ac:picMkLst>
            <pc:docMk/>
            <pc:sldMk cId="2149229719" sldId="446"/>
            <ac:picMk id="4" creationId="{4CC6C860-9D5B-61B9-F783-13B0C3937C6C}"/>
          </ac:picMkLst>
        </pc:picChg>
      </pc:sldChg>
      <pc:sldChg chg="addSp modSp add mod modNotes">
        <pc:chgData name="Joelle Merrifield" userId="75bef075-0aac-4f9a-99bb-d229a17599ff" providerId="ADAL" clId="{FB8E9243-E05E-43C3-BB06-1CB62A301F0A}" dt="2022-12-06T17:40:51.838" v="85" actId="20577"/>
        <pc:sldMkLst>
          <pc:docMk/>
          <pc:sldMk cId="2761511954" sldId="447"/>
        </pc:sldMkLst>
        <pc:picChg chg="add mod replST">
          <ac:chgData name="Joelle Merrifield" userId="75bef075-0aac-4f9a-99bb-d229a17599ff" providerId="ADAL" clId="{FB8E9243-E05E-43C3-BB06-1CB62A301F0A}" dt="2022-12-06T17:40:51.802" v="83"/>
          <ac:picMkLst>
            <pc:docMk/>
            <pc:sldMk cId="2761511954" sldId="447"/>
            <ac:picMk id="6" creationId="{B735A01B-87E4-C7C5-4B16-BDF9A8BCDACA}"/>
          </ac:picMkLst>
        </pc:picChg>
      </pc:sldChg>
      <pc:sldChg chg="add ord">
        <pc:chgData name="Joelle Merrifield" userId="75bef075-0aac-4f9a-99bb-d229a17599ff" providerId="ADAL" clId="{FB8E9243-E05E-43C3-BB06-1CB62A301F0A}" dt="2022-12-07T18:22:34.786" v="750"/>
        <pc:sldMkLst>
          <pc:docMk/>
          <pc:sldMk cId="760127535" sldId="450"/>
        </pc:sldMkLst>
      </pc:sldChg>
      <pc:sldChg chg="add del">
        <pc:chgData name="Joelle Merrifield" userId="75bef075-0aac-4f9a-99bb-d229a17599ff" providerId="ADAL" clId="{FB8E9243-E05E-43C3-BB06-1CB62A301F0A}" dt="2022-12-07T18:25:00.195" v="821"/>
        <pc:sldMkLst>
          <pc:docMk/>
          <pc:sldMk cId="223730255" sldId="451"/>
        </pc:sldMkLst>
      </pc:sldChg>
      <pc:sldChg chg="new add del">
        <pc:chgData name="Joelle Merrifield" userId="75bef075-0aac-4f9a-99bb-d229a17599ff" providerId="ADAL" clId="{FB8E9243-E05E-43C3-BB06-1CB62A301F0A}" dt="2022-12-07T18:25:04.493" v="823" actId="2696"/>
        <pc:sldMkLst>
          <pc:docMk/>
          <pc:sldMk cId="554248595" sldId="451"/>
        </pc:sldMkLst>
      </pc:sldChg>
      <pc:sldMasterChg chg="delSldLayout">
        <pc:chgData name="Joelle Merrifield" userId="75bef075-0aac-4f9a-99bb-d229a17599ff" providerId="ADAL" clId="{FB8E9243-E05E-43C3-BB06-1CB62A301F0A}" dt="2022-12-06T16:24:45.679" v="33" actId="2696"/>
        <pc:sldMasterMkLst>
          <pc:docMk/>
          <pc:sldMasterMk cId="2319061225" sldId="2147483648"/>
        </pc:sldMasterMkLst>
        <pc:sldLayoutChg chg="del">
          <pc:chgData name="Joelle Merrifield" userId="75bef075-0aac-4f9a-99bb-d229a17599ff" providerId="ADAL" clId="{FB8E9243-E05E-43C3-BB06-1CB62A301F0A}" dt="2022-12-06T16:24:45.679" v="33" actId="2696"/>
          <pc:sldLayoutMkLst>
            <pc:docMk/>
            <pc:sldMasterMk cId="2319061225" sldId="2147483648"/>
            <pc:sldLayoutMk cId="1626365995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your biggest challenge when it comes to exams?
https://www.polleverywhere.com/multiple_choice_polls/XpnjR3L57lR4zZkFJYPx8?state=opened&amp;flow=Default&amp;onscreen=persist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56ABA-AD38-832F-C41D-90BEBCFE7B13}"/>
              </a:ext>
            </a:extLst>
          </p:cNvPr>
          <p:cNvSpPr txBox="1"/>
          <p:nvPr/>
        </p:nvSpPr>
        <p:spPr>
          <a:xfrm>
            <a:off x="0" y="0"/>
            <a:ext cx="3894667" cy="371087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07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Moderate levels of stress can actually improve motivation, memory, and attention, and enhance test performance. Test anxiety, however, involves stress and worry that interferes with test performance, well-being and attitudes towards school. Symptoms: sweating, nausea, stomachache, shaking, muscle tension, nervousness, feeling like mind going blank.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3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Moderate levels of stress can actually improve motivation, memory, and attention, and enhance test performance. Test anxiety, however, involves stress and worry that interferes with test performance, well-being and attitudes towards school. Symptoms: sweating, nausea, stomachache, shaking, muscle tension, nervousness, feeling like mind going blank.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82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Moderate levels of stress can actually improve motivation, memory, and attention, and enhance test performance. Test anxiety, however, involves stress and worry that interferes with test performance, well-being and attitudes towards school. Symptoms: sweating, nausea, stomachache, shaking, muscle tension, nervousness, feeling like mind going blank.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5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Moderate levels of stress can actually improve motivation, memory, and attention, and enhance test performance. Test anxiety, however, involves stress and worry that interferes with test performance, well-being and attitudes towards school. Symptoms: sweating, nausea, stomachache, shaking, muscle tension, nervousness, feeling like mind going blank.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Moderate levels of stress can actually improve motivation, memory, and attention, and enhance test performance. Test anxiety, however, involves stress and worry that interferes with test performance, well-being and attitudes towards school. Symptoms: sweating, nausea, stomachache, shaking, muscle tension, nervousness, feeling like mind going blank.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8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base"/>
            <a:r>
              <a:rPr lang="en-US" b="1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How to Use Progressive Muscle Relaxation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Sit back or lie down in a comfortable position. You may close your eyes.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Beginning at your feet, notice how your muscles feel. Are they tense, or relaxed?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Tightly tense the muscles in your feet by curling your toes. Hold the tension for 5-10 seconds.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Release the tension from your feet, and allow them to relax. Notice how different the states of tension and relaxation feel.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Move up your body, repeating the cycle of tensing and relaxing each group of muscles. Be sure to practice on the following groups of muscles: legs, pelvis, stomach, chest, back, arms, hands, neck, and face.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19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base"/>
            <a:r>
              <a:rPr lang="en-US" b="1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How to Use Progressive Muscle Relaxation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Sit back or lie down in a comfortable position. You may close your eyes.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Beginning at your feet, notice how your muscles feel. Are they tense, or relaxed?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Tightly tense the muscles in your feet by curling your toes. Hold the tension for 5-10 seconds.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Release the tension from your feet, and allow them to relax. Notice how different the states of tension and relaxation feel.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Move up your body, repeating the cycle of tensing and relaxing each group of muscles. Be sure to practice on the following groups of muscles: legs, pelvis, stomach, chest, back, arms, hands, neck, and face.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07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new tip, tool, or strategy will you use over the next week?
https://www.polleverywhere.com/free_text_polls/dhCJMxZhMGW6HOTsiLqhW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F714A-349A-E922-931C-6189912DF1CC}"/>
              </a:ext>
            </a:extLst>
          </p:cNvPr>
          <p:cNvSpPr txBox="1"/>
          <p:nvPr/>
        </p:nvSpPr>
        <p:spPr>
          <a:xfrm>
            <a:off x="0" y="0"/>
            <a:ext cx="3894667" cy="371087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Before we jump into what NOT to do when studying for finals, let’s do another quick poll related to that one thing we all experience-procrastination.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1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your favorite way to avoid studying?
https://www.polleverywhere.com/multiple_choice_polls/tyGN7CHe4Gcy5uVyfoNZm?state=opened&amp;flow=Default&amp;onscreen=persist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7400A-6263-12C2-D701-405C2422769B}"/>
              </a:ext>
            </a:extLst>
          </p:cNvPr>
          <p:cNvSpPr txBox="1"/>
          <p:nvPr/>
        </p:nvSpPr>
        <p:spPr>
          <a:xfrm>
            <a:off x="0" y="0"/>
            <a:ext cx="3894667" cy="371087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0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61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do you mean when you say you are going to "study"? What are you going to do?
https://www.polleverywhere.com/free_text_polls/2YbTFfevcuMxzYBnrVmBP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2A6CA-3B15-4F90-A887-8374DBBEB15E}"/>
              </a:ext>
            </a:extLst>
          </p:cNvPr>
          <p:cNvSpPr txBox="1"/>
          <p:nvPr/>
        </p:nvSpPr>
        <p:spPr>
          <a:xfrm>
            <a:off x="0" y="0"/>
            <a:ext cx="3894667" cy="371087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Do you feel you experience test anxiety?
https://www.polleverywhere.com/multiple_choice_polls/HsFGMyK33Es4VKoixZbHr?state=opened&amp;flow=Default&amp;onscreen=persist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73414-6BEE-56FE-FA1A-ABAA72DCC52A}"/>
              </a:ext>
            </a:extLst>
          </p:cNvPr>
          <p:cNvSpPr txBox="1"/>
          <p:nvPr/>
        </p:nvSpPr>
        <p:spPr>
          <a:xfrm>
            <a:off x="0" y="0"/>
            <a:ext cx="3894667" cy="371087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1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Moderate levels of stress can actually improve motivation, memory, and attention, and enhance test performance. Test anxiety, however, involves stress and worry that interferes with test performance, well-being and attitudes towards school. Symptoms: sweating, nausea, stomachache, shaking, muscle tension, nervousness, feeling like mind going blank.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3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Moderate levels of stress can actually improve motivation, memory, and attention, and enhance test performance. Test anxiety, however, involves stress and worry that interferes with test performance, well-being and attitudes towards school. Symptoms: sweating, nausea, stomachache, shaking, muscle tension, nervousness, feeling like mind going blank.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01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of these cognitive distortions resonate with you?
https://www.polleverywhere.com/multiple_choice_polls/iHnSsRZo95AbUEQm7jL7e?state=opened&amp;flow=Default&amp;onscreen=persist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3239B-63CD-90C7-5491-9E2533916151}"/>
              </a:ext>
            </a:extLst>
          </p:cNvPr>
          <p:cNvSpPr txBox="1"/>
          <p:nvPr/>
        </p:nvSpPr>
        <p:spPr>
          <a:xfrm>
            <a:off x="0" y="0"/>
            <a:ext cx="3894667" cy="371087"/>
          </a:xfrm>
          <a:prstGeom prst="rect">
            <a:avLst/>
          </a:prstGeom>
          <a:noFill/>
        </p:spPr>
        <p:txBody>
          <a:bodyPr vert="horz" lIns="93177" tIns="46589" rIns="93177" bIns="46589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5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90000" y="1158240"/>
            <a:ext cx="1041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3333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6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9878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17D497-D655-7866-C165-C0644EE1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76BEC-3368-34FA-9F84-7FA49431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6E7F-F80D-2F91-2FF4-198E1FEE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5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  <p:sldLayoutId id="2147483669" r:id="rId16"/>
    <p:sldLayoutId id="2147483670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eaton.edu/las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161878" cy="1152050"/>
          </a:xfrm>
        </p:spPr>
        <p:txBody>
          <a:bodyPr/>
          <a:lstStyle/>
          <a:p>
            <a:r>
              <a:rPr lang="en-US"/>
              <a:t>Studying for finals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813910"/>
          </a:xfrm>
        </p:spPr>
        <p:txBody>
          <a:bodyPr>
            <a:normAutofit/>
          </a:bodyPr>
          <a:lstStyle/>
          <a:p>
            <a:r>
              <a:rPr lang="en-US"/>
              <a:t>Learning &amp; Accessibility Services (LAS) </a:t>
            </a:r>
          </a:p>
          <a:p>
            <a:r>
              <a:rPr lang="en-US"/>
              <a:t>12.7.2022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50563-0FD6-EED3-03EC-60F9A714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026148-B09E-C91C-D69A-49F32AD0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7278B-9FEE-57E7-51AB-1E896039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32A95B-1258-E1CD-143C-1D52F123A0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BC4D-5F1A-BDA3-5111-A15E7EEF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2224088"/>
            <a:ext cx="5111750" cy="1204912"/>
          </a:xfrm>
        </p:spPr>
        <p:txBody>
          <a:bodyPr/>
          <a:lstStyle/>
          <a:p>
            <a:r>
              <a:rPr lang="en-US"/>
              <a:t>STUDY tips &amp; tools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36906-B0FE-CE8D-986E-7BB878C83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429000"/>
            <a:ext cx="5657290" cy="2608729"/>
          </a:xfrm>
        </p:spPr>
        <p:txBody>
          <a:bodyPr>
            <a:normAutofit/>
          </a:bodyPr>
          <a:lstStyle/>
          <a:p>
            <a:r>
              <a:rPr lang="en-US" sz="1600"/>
              <a:t>Move from input to retrieval/output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Practice test (create one, take one)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Give a presentation to yourself/others on a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Spaced repetition </a:t>
            </a:r>
          </a:p>
        </p:txBody>
      </p:sp>
    </p:spTree>
    <p:extLst>
      <p:ext uri="{BB962C8B-B14F-4D97-AF65-F5344CB8AC3E}">
        <p14:creationId xmlns:p14="http://schemas.microsoft.com/office/powerpoint/2010/main" val="15504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930B1D-9F92-B27C-7C37-982D8D6A1BAD}"/>
              </a:ext>
            </a:extLst>
          </p:cNvPr>
          <p:cNvGraphicFramePr>
            <a:graphicFrameLocks noGrp="1"/>
          </p:cNvGraphicFramePr>
          <p:nvPr/>
        </p:nvGraphicFramePr>
        <p:xfrm>
          <a:off x="0" y="1189503"/>
          <a:ext cx="12192000" cy="308224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033046">
                  <a:extLst>
                    <a:ext uri="{9D8B030D-6E8A-4147-A177-3AD203B41FA5}">
                      <a16:colId xmlns:a16="http://schemas.microsoft.com/office/drawing/2014/main" val="4005177067"/>
                    </a:ext>
                  </a:extLst>
                </a:gridCol>
                <a:gridCol w="1355364">
                  <a:extLst>
                    <a:ext uri="{9D8B030D-6E8A-4147-A177-3AD203B41FA5}">
                      <a16:colId xmlns:a16="http://schemas.microsoft.com/office/drawing/2014/main" val="790771680"/>
                    </a:ext>
                  </a:extLst>
                </a:gridCol>
                <a:gridCol w="2212154">
                  <a:extLst>
                    <a:ext uri="{9D8B030D-6E8A-4147-A177-3AD203B41FA5}">
                      <a16:colId xmlns:a16="http://schemas.microsoft.com/office/drawing/2014/main" val="3298903600"/>
                    </a:ext>
                  </a:extLst>
                </a:gridCol>
                <a:gridCol w="1364241">
                  <a:extLst>
                    <a:ext uri="{9D8B030D-6E8A-4147-A177-3AD203B41FA5}">
                      <a16:colId xmlns:a16="http://schemas.microsoft.com/office/drawing/2014/main" val="2819309034"/>
                    </a:ext>
                  </a:extLst>
                </a:gridCol>
                <a:gridCol w="1650541">
                  <a:extLst>
                    <a:ext uri="{9D8B030D-6E8A-4147-A177-3AD203B41FA5}">
                      <a16:colId xmlns:a16="http://schemas.microsoft.com/office/drawing/2014/main" val="1742639424"/>
                    </a:ext>
                  </a:extLst>
                </a:gridCol>
                <a:gridCol w="1393868">
                  <a:extLst>
                    <a:ext uri="{9D8B030D-6E8A-4147-A177-3AD203B41FA5}">
                      <a16:colId xmlns:a16="http://schemas.microsoft.com/office/drawing/2014/main" val="2434059999"/>
                    </a:ext>
                  </a:extLst>
                </a:gridCol>
                <a:gridCol w="2182786">
                  <a:extLst>
                    <a:ext uri="{9D8B030D-6E8A-4147-A177-3AD203B41FA5}">
                      <a16:colId xmlns:a16="http://schemas.microsoft.com/office/drawing/2014/main" val="1792514486"/>
                    </a:ext>
                  </a:extLst>
                </a:gridCol>
              </a:tblGrid>
              <a:tr h="5604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Saturday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Sunday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Monday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Tuesday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Wednesday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Thursday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Friday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1331887"/>
                  </a:ext>
                </a:extLst>
              </a:tr>
              <a:tr h="2521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Quiz from previous chapter due at midnight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________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Read Chapter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Watch Videos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Sabbath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Read Chapter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Watch Videos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Reading Questions Due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Retrieval Practice (In Class)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Review chapter/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lecture information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Retrieval Practice (In Class)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Review chapter/lecture information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___________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Begin next week’s chapters/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videos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826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40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BC4D-5F1A-BDA3-5111-A15E7EEF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2224088"/>
            <a:ext cx="5111750" cy="1204912"/>
          </a:xfrm>
        </p:spPr>
        <p:txBody>
          <a:bodyPr/>
          <a:lstStyle/>
          <a:p>
            <a:r>
              <a:rPr lang="en-US"/>
              <a:t>STUDY tips &amp; tools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36906-B0FE-CE8D-986E-7BB878C83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429000"/>
            <a:ext cx="5657290" cy="2608729"/>
          </a:xfrm>
        </p:spPr>
        <p:txBody>
          <a:bodyPr>
            <a:normAutofit/>
          </a:bodyPr>
          <a:lstStyle/>
          <a:p>
            <a:r>
              <a:rPr lang="en-US" sz="1600"/>
              <a:t>Exterior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Simulate testing environment and sensory associations</a:t>
            </a:r>
          </a:p>
          <a:p>
            <a:r>
              <a:rPr lang="en-US" sz="1600"/>
              <a:t>Interior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Make connections between content areas and to your personal life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Cultivate wonder and awe</a:t>
            </a:r>
          </a:p>
        </p:txBody>
      </p:sp>
    </p:spTree>
    <p:extLst>
      <p:ext uri="{BB962C8B-B14F-4D97-AF65-F5344CB8AC3E}">
        <p14:creationId xmlns:p14="http://schemas.microsoft.com/office/powerpoint/2010/main" val="24770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/>
          <a:p>
            <a:r>
              <a:rPr lang="en-US"/>
              <a:t>Poll question #4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88ABC179-3D25-D1A3-7ECD-B44327984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18" y="2924175"/>
            <a:ext cx="2519363" cy="2519363"/>
          </a:xfrm>
          <a:prstGeom prst="rect">
            <a:avLst/>
          </a:prstGeom>
          <a:noFill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310FF5F-0190-1336-85E3-745DF32B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A6BC7A0-B7EE-D106-5636-FFEFB19F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F220797-0F2F-63B7-D45E-4F78789E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0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956E7-4CAC-7382-3418-EA6D6C5F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98B2C-E395-1D53-EE6F-FCBFB87D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367F9-3124-8575-4CC2-D40AA29F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FD88B-1694-DC87-901B-174B383094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37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5EED-9FA3-1D05-5101-638712F2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873345"/>
            <a:ext cx="5111750" cy="1204912"/>
          </a:xfrm>
        </p:spPr>
        <p:txBody>
          <a:bodyPr/>
          <a:lstStyle/>
          <a:p>
            <a:r>
              <a:rPr lang="en-US" b="1"/>
              <a:t>Good stress or test anxiety?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9A182-8E61-EAA1-49CA-EBEC9CD6B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332182"/>
            <a:ext cx="5563160" cy="254149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What is test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How to combat it 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168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5EED-9FA3-1D05-5101-638712F2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873345"/>
            <a:ext cx="5111750" cy="1204912"/>
          </a:xfrm>
        </p:spPr>
        <p:txBody>
          <a:bodyPr/>
          <a:lstStyle/>
          <a:p>
            <a:r>
              <a:rPr lang="en-US" b="1"/>
              <a:t>Combating test anxiety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9A182-8E61-EAA1-49CA-EBEC9CD6B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332182"/>
            <a:ext cx="5563160" cy="2541494"/>
          </a:xfrm>
        </p:spPr>
        <p:txBody>
          <a:bodyPr>
            <a:normAutofit/>
          </a:bodyPr>
          <a:lstStyle/>
          <a:p>
            <a:r>
              <a:rPr lang="en-US" sz="1600"/>
              <a:t>Cognitive Restructuring </a:t>
            </a:r>
          </a:p>
          <a:p>
            <a:pPr marL="342900" indent="-342900">
              <a:buAutoNum type="arabicParenR"/>
            </a:pPr>
            <a:r>
              <a:rPr lang="en-US" sz="1600"/>
              <a:t>Identify cognitive distortions around test taking </a:t>
            </a:r>
          </a:p>
        </p:txBody>
      </p:sp>
    </p:spTree>
    <p:extLst>
      <p:ext uri="{BB962C8B-B14F-4D97-AF65-F5344CB8AC3E}">
        <p14:creationId xmlns:p14="http://schemas.microsoft.com/office/powerpoint/2010/main" val="67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/>
          <a:p>
            <a:r>
              <a:rPr lang="en-US"/>
              <a:t>Poll question #5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583BC1B2-6F84-7F76-69A1-C08D0FA5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18" y="2924175"/>
            <a:ext cx="2519363" cy="2519363"/>
          </a:xfrm>
          <a:prstGeom prst="rect">
            <a:avLst/>
          </a:prstGeom>
          <a:noFill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F3AD06E-997B-A588-9F2D-33A8EDB3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0B6FD27-6E27-8D59-412E-EBD722B3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5D8C81-4B66-E0F9-0EDA-48E2534F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30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32843-1428-7326-614F-62310785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25383-AD22-CAAF-BA63-7AD12045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C23C8-A490-997F-9F43-0289EBED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85529F-CBB8-EDDB-DF03-2E0EA8884D8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1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/>
          <a:p>
            <a:r>
              <a:rPr lang="en-US"/>
              <a:t>Poll question #1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97FBE980-EC5C-9B45-7411-2776B999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734170"/>
            <a:ext cx="2519363" cy="251936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5EED-9FA3-1D05-5101-638712F2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873345"/>
            <a:ext cx="5111750" cy="1204912"/>
          </a:xfrm>
        </p:spPr>
        <p:txBody>
          <a:bodyPr/>
          <a:lstStyle/>
          <a:p>
            <a:r>
              <a:rPr lang="en-US" b="1"/>
              <a:t>Combating test anxiety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9A182-8E61-EAA1-49CA-EBEC9CD6B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332182"/>
            <a:ext cx="5563160" cy="2541494"/>
          </a:xfrm>
        </p:spPr>
        <p:txBody>
          <a:bodyPr>
            <a:normAutofit/>
          </a:bodyPr>
          <a:lstStyle/>
          <a:p>
            <a:r>
              <a:rPr lang="en-US" sz="1600"/>
              <a:t>Cognitive Restructuring </a:t>
            </a:r>
          </a:p>
          <a:p>
            <a:pPr marL="342900" indent="-342900">
              <a:buAutoNum type="arabicParenR"/>
            </a:pPr>
            <a:r>
              <a:rPr lang="en-US" sz="1600"/>
              <a:t>Identify cognitive distortions around test taking </a:t>
            </a:r>
          </a:p>
          <a:p>
            <a:pPr marL="342900" indent="-342900">
              <a:buAutoNum type="arabicParenR"/>
            </a:pPr>
            <a:r>
              <a:rPr lang="en-US" sz="1600"/>
              <a:t>Challenge cognitive distortions (examine their validity, question, de-catastrophize) </a:t>
            </a:r>
          </a:p>
        </p:txBody>
      </p:sp>
    </p:spTree>
    <p:extLst>
      <p:ext uri="{BB962C8B-B14F-4D97-AF65-F5344CB8AC3E}">
        <p14:creationId xmlns:p14="http://schemas.microsoft.com/office/powerpoint/2010/main" val="26179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5EED-9FA3-1D05-5101-638712F2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873345"/>
            <a:ext cx="5111750" cy="1204912"/>
          </a:xfrm>
        </p:spPr>
        <p:txBody>
          <a:bodyPr/>
          <a:lstStyle/>
          <a:p>
            <a:r>
              <a:rPr lang="en-US" b="1"/>
              <a:t>Combating test anxiety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9A182-8E61-EAA1-49CA-EBEC9CD6B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332182"/>
            <a:ext cx="5563160" cy="2541494"/>
          </a:xfrm>
        </p:spPr>
        <p:txBody>
          <a:bodyPr>
            <a:normAutofit/>
          </a:bodyPr>
          <a:lstStyle/>
          <a:p>
            <a:r>
              <a:rPr lang="en-US" sz="1600"/>
              <a:t>Cognitive Restructuring </a:t>
            </a:r>
          </a:p>
          <a:p>
            <a:pPr marL="342900" indent="-342900">
              <a:buAutoNum type="arabicParenR"/>
            </a:pPr>
            <a:r>
              <a:rPr lang="en-US" sz="1600"/>
              <a:t>Identify cognitive distortions around test taking </a:t>
            </a:r>
          </a:p>
          <a:p>
            <a:pPr marL="342900" indent="-342900">
              <a:buAutoNum type="arabicParenR"/>
            </a:pPr>
            <a:r>
              <a:rPr lang="en-US" sz="1600"/>
              <a:t>Challenge cognitive distortions </a:t>
            </a:r>
          </a:p>
          <a:p>
            <a:pPr marL="342900" indent="-342900">
              <a:buAutoNum type="arabicParenR"/>
            </a:pPr>
            <a:r>
              <a:rPr lang="en-US" sz="1600"/>
              <a:t>Use positive self-talk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9308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BC4D-5F1A-BDA3-5111-A15E7EEF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2224088"/>
            <a:ext cx="5111750" cy="1204912"/>
          </a:xfrm>
        </p:spPr>
        <p:txBody>
          <a:bodyPr/>
          <a:lstStyle/>
          <a:p>
            <a:r>
              <a:rPr lang="en-US" b="1"/>
              <a:t>Positive self-talk examples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36906-B0FE-CE8D-986E-7BB878C83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4" y="3429000"/>
            <a:ext cx="5690235" cy="3268980"/>
          </a:xfrm>
        </p:spPr>
        <p:txBody>
          <a:bodyPr>
            <a:normAutofit/>
          </a:bodyPr>
          <a:lstStyle/>
          <a:p>
            <a:r>
              <a:rPr lang="en-US" sz="1600"/>
              <a:t>“I am well-prepared for this test.”</a:t>
            </a:r>
          </a:p>
          <a:p>
            <a:r>
              <a:rPr lang="en-US" sz="1600"/>
              <a:t>“I am going to do my best.”</a:t>
            </a:r>
          </a:p>
          <a:p>
            <a:r>
              <a:rPr lang="en-US" sz="1600"/>
              <a:t>“I can get through this.” </a:t>
            </a:r>
          </a:p>
          <a:p>
            <a:r>
              <a:rPr lang="en-US" sz="1600"/>
              <a:t>“This is going to be okay.”</a:t>
            </a:r>
          </a:p>
          <a:p>
            <a:r>
              <a:rPr lang="en-US" sz="1600"/>
              <a:t>“Tests are never as bad as I think they’ll be.”</a:t>
            </a:r>
          </a:p>
          <a:p>
            <a:r>
              <a:rPr lang="en-US" sz="1600"/>
              <a:t>“Even though I am anxious, I can still do well.”</a:t>
            </a:r>
          </a:p>
          <a:p>
            <a:r>
              <a:rPr lang="en-US" sz="1600"/>
              <a:t>“I’ll use relaxation skills to calm down.”</a:t>
            </a:r>
          </a:p>
          <a:p>
            <a:r>
              <a:rPr lang="en-US" sz="1600"/>
              <a:t>“I can see myself passing this test.”</a:t>
            </a:r>
          </a:p>
        </p:txBody>
      </p:sp>
    </p:spTree>
    <p:extLst>
      <p:ext uri="{BB962C8B-B14F-4D97-AF65-F5344CB8AC3E}">
        <p14:creationId xmlns:p14="http://schemas.microsoft.com/office/powerpoint/2010/main" val="3080858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5EED-9FA3-1D05-5101-638712F2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873345"/>
            <a:ext cx="5111750" cy="1204912"/>
          </a:xfrm>
        </p:spPr>
        <p:txBody>
          <a:bodyPr/>
          <a:lstStyle/>
          <a:p>
            <a:r>
              <a:rPr lang="en-US" b="1"/>
              <a:t>Combating test anxiety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9A182-8E61-EAA1-49CA-EBEC9CD6B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332182"/>
            <a:ext cx="5563160" cy="2541494"/>
          </a:xfrm>
        </p:spPr>
        <p:txBody>
          <a:bodyPr>
            <a:normAutofit/>
          </a:bodyPr>
          <a:lstStyle/>
          <a:p>
            <a:r>
              <a:rPr lang="en-US" sz="1600"/>
              <a:t>Cognitive Restructuring </a:t>
            </a:r>
          </a:p>
          <a:p>
            <a:pPr marL="342900" indent="-342900">
              <a:buAutoNum type="arabicParenR"/>
            </a:pPr>
            <a:r>
              <a:rPr lang="en-US" sz="1600"/>
              <a:t>Identify cognitive distortions around test taking </a:t>
            </a:r>
          </a:p>
          <a:p>
            <a:pPr marL="342900" indent="-342900">
              <a:buAutoNum type="arabicParenR"/>
            </a:pPr>
            <a:r>
              <a:rPr lang="en-US" sz="1600"/>
              <a:t>Challenge cognitive distortions </a:t>
            </a:r>
          </a:p>
          <a:p>
            <a:pPr marL="342900" indent="-342900">
              <a:buAutoNum type="arabicParenR"/>
            </a:pPr>
            <a:r>
              <a:rPr lang="en-US" sz="1600"/>
              <a:t>Use positive self-talk</a:t>
            </a:r>
            <a:endParaRPr lang="en-US" sz="22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Put them somewhere visible as reminders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Link to physical cues </a:t>
            </a:r>
          </a:p>
        </p:txBody>
      </p:sp>
    </p:spTree>
    <p:extLst>
      <p:ext uri="{BB962C8B-B14F-4D97-AF65-F5344CB8AC3E}">
        <p14:creationId xmlns:p14="http://schemas.microsoft.com/office/powerpoint/2010/main" val="760127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5EED-9FA3-1D05-5101-638712F2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873345"/>
            <a:ext cx="5111750" cy="1204912"/>
          </a:xfrm>
        </p:spPr>
        <p:txBody>
          <a:bodyPr/>
          <a:lstStyle/>
          <a:p>
            <a:r>
              <a:rPr lang="en-US" b="1"/>
              <a:t>Exam day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9A182-8E61-EAA1-49CA-EBEC9CD6B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332182"/>
            <a:ext cx="5563160" cy="254149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Arrive right on time (not too early) or wear headphones to avoid hearing anxiety inducing conversations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Have your positive self-talk ready </a:t>
            </a:r>
          </a:p>
        </p:txBody>
      </p:sp>
    </p:spTree>
    <p:extLst>
      <p:ext uri="{BB962C8B-B14F-4D97-AF65-F5344CB8AC3E}">
        <p14:creationId xmlns:p14="http://schemas.microsoft.com/office/powerpoint/2010/main" val="319874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5EED-9FA3-1D05-5101-638712F2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873345"/>
            <a:ext cx="5111750" cy="1204912"/>
          </a:xfrm>
        </p:spPr>
        <p:txBody>
          <a:bodyPr/>
          <a:lstStyle/>
          <a:p>
            <a:r>
              <a:rPr lang="en-US" b="1"/>
              <a:t>Test-taking strategies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9A182-8E61-EAA1-49CA-EBEC9CD6B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332182"/>
            <a:ext cx="5563160" cy="254149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Do a “memory dump”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Consider point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Take your best guess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Check your work </a:t>
            </a:r>
          </a:p>
        </p:txBody>
      </p:sp>
    </p:spTree>
    <p:extLst>
      <p:ext uri="{BB962C8B-B14F-4D97-AF65-F5344CB8AC3E}">
        <p14:creationId xmlns:p14="http://schemas.microsoft.com/office/powerpoint/2010/main" val="293225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5EED-9FA3-1D05-5101-638712F2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797369"/>
            <a:ext cx="5111750" cy="1204912"/>
          </a:xfrm>
        </p:spPr>
        <p:txBody>
          <a:bodyPr/>
          <a:lstStyle/>
          <a:p>
            <a:r>
              <a:rPr lang="en-US" b="1"/>
              <a:t>Relaxation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9A182-8E61-EAA1-49CA-EBEC9CD6B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0378" y="3189454"/>
            <a:ext cx="5280772" cy="19332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Deep breathing / box breathing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6C861F-C87F-6163-C3F2-F4C6A46B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2880755"/>
            <a:ext cx="503051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9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5EED-9FA3-1D05-5101-638712F2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797369"/>
            <a:ext cx="5111750" cy="1204912"/>
          </a:xfrm>
        </p:spPr>
        <p:txBody>
          <a:bodyPr/>
          <a:lstStyle/>
          <a:p>
            <a:r>
              <a:rPr lang="en-US" b="1"/>
              <a:t>Relaxation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9A182-8E61-EAA1-49CA-EBEC9CD6B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0378" y="3189454"/>
            <a:ext cx="5280772" cy="19332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Deep breathing / box breathing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Progressive muscle relaxation (PMR) </a:t>
            </a:r>
          </a:p>
        </p:txBody>
      </p:sp>
    </p:spTree>
    <p:extLst>
      <p:ext uri="{BB962C8B-B14F-4D97-AF65-F5344CB8AC3E}">
        <p14:creationId xmlns:p14="http://schemas.microsoft.com/office/powerpoint/2010/main" val="32247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BC4D-5F1A-BDA3-5111-A15E7EEF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2224088"/>
            <a:ext cx="5111750" cy="1204912"/>
          </a:xfrm>
        </p:spPr>
        <p:txBody>
          <a:bodyPr/>
          <a:lstStyle/>
          <a:p>
            <a:r>
              <a:rPr lang="en-US" b="1"/>
              <a:t>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36906-B0FE-CE8D-986E-7BB878C83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4" y="3429000"/>
            <a:ext cx="5690235" cy="3268980"/>
          </a:xfrm>
        </p:spPr>
        <p:txBody>
          <a:bodyPr>
            <a:normAutofit/>
          </a:bodyPr>
          <a:lstStyle/>
          <a:p>
            <a:r>
              <a:rPr lang="en-US" sz="1600"/>
              <a:t>What not to do</a:t>
            </a:r>
          </a:p>
          <a:p>
            <a:r>
              <a:rPr lang="en-US" sz="1600"/>
              <a:t>Studying Tips &amp; Tools</a:t>
            </a:r>
          </a:p>
          <a:p>
            <a:r>
              <a:rPr lang="en-US" sz="1600"/>
              <a:t>Combating Test Anxiety</a:t>
            </a:r>
          </a:p>
          <a:p>
            <a:r>
              <a:rPr lang="en-US" sz="1600"/>
              <a:t>Exam Day</a:t>
            </a:r>
          </a:p>
          <a:p>
            <a:r>
              <a:rPr lang="en-US" sz="1600"/>
              <a:t>Relaxation Skills </a:t>
            </a:r>
          </a:p>
        </p:txBody>
      </p:sp>
    </p:spTree>
    <p:extLst>
      <p:ext uri="{BB962C8B-B14F-4D97-AF65-F5344CB8AC3E}">
        <p14:creationId xmlns:p14="http://schemas.microsoft.com/office/powerpoint/2010/main" val="2603985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/>
          <a:p>
            <a:r>
              <a:rPr lang="en-US"/>
              <a:t>Poll question #6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4CC6C860-9D5B-61B9-F783-13B0C3937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204" y="2730519"/>
            <a:ext cx="2519363" cy="2519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922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FEEA0-FDA5-BCF6-4FB3-E85DDCDD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ADD7C-17FE-E354-B5C1-87E733BF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F8C45-4464-3BD1-75E3-E93A66F2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30349-2333-273A-012E-8C71989E57C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3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44ED6-E8EF-4A42-0353-8AC4B90C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6D5E7-7A49-0E4A-588A-E35A0BA3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BBC49-C412-594C-1514-2D92CDCF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5A01B-87E4-C7C5-4B16-BDF9A8BCDAC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11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259727"/>
          </a:xfrm>
        </p:spPr>
        <p:txBody>
          <a:bodyPr>
            <a:normAutofit/>
          </a:bodyPr>
          <a:lstStyle/>
          <a:p>
            <a:r>
              <a:rPr lang="en-US"/>
              <a:t>Melissa Norton, Joelle Merrifield</a:t>
            </a:r>
          </a:p>
          <a:p>
            <a:r>
              <a:rPr lang="en-US"/>
              <a:t>Learning &amp; Accessibility Services</a:t>
            </a:r>
          </a:p>
          <a:p>
            <a:r>
              <a:rPr lang="en-US">
                <a:hlinkClick r:id="rId2"/>
              </a:rPr>
              <a:t>www.wheaton.edu/las</a:t>
            </a:r>
            <a:endParaRPr lang="en-US"/>
          </a:p>
          <a:p>
            <a:r>
              <a:rPr lang="en-US"/>
              <a:t>las@wheaton.edu 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Autofit/>
          </a:bodyPr>
          <a:lstStyle/>
          <a:p>
            <a:r>
              <a:rPr lang="en-US" sz="1600"/>
              <a:t>What not to do</a:t>
            </a:r>
          </a:p>
          <a:p>
            <a:r>
              <a:rPr lang="en-US" sz="1600"/>
              <a:t>Study Tips &amp; Tools</a:t>
            </a:r>
          </a:p>
          <a:p>
            <a:r>
              <a:rPr lang="en-US" sz="1600"/>
              <a:t>Combating Test Anxiety</a:t>
            </a:r>
          </a:p>
          <a:p>
            <a:r>
              <a:rPr lang="en-US" sz="1600"/>
              <a:t>Exam Day</a:t>
            </a:r>
          </a:p>
          <a:p>
            <a:r>
              <a:rPr lang="en-US" sz="1600"/>
              <a:t>Relaxation Skills </a:t>
            </a:r>
          </a:p>
          <a:p>
            <a:r>
              <a:rPr lang="en-US" sz="1600"/>
              <a:t>Recap and commit </a:t>
            </a:r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 lnSpcReduction="10000"/>
          </a:bodyPr>
          <a:lstStyle/>
          <a:p>
            <a:r>
              <a:rPr lang="en-US" sz="1600"/>
              <a:t>It’s December 7. </a:t>
            </a:r>
          </a:p>
          <a:p>
            <a:r>
              <a:rPr lang="en-US" sz="1600"/>
              <a:t>8 days left in the semester. </a:t>
            </a:r>
          </a:p>
          <a:p>
            <a:r>
              <a:rPr lang="en-US" sz="1600"/>
              <a:t>How are you feeling? What have you learned about being a student? What would you have done differently? </a:t>
            </a: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/>
          <a:p>
            <a:r>
              <a:rPr lang="en-US"/>
              <a:t>Poll question #2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4081D035-556D-0FE7-5E63-E70E8C0FB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618" y="2924175"/>
            <a:ext cx="2519363" cy="2519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44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ABD6C-4BC1-B7A0-E1B2-0F3E0C3B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8AA24-C1E4-884B-AAB1-A87C2892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4C386-48E5-493D-49BF-6CCC8709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061E2-DBFA-1912-78B3-55BEC025DC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BC4D-5F1A-BDA3-5111-A15E7EEF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2062724"/>
            <a:ext cx="5111750" cy="1204912"/>
          </a:xfrm>
        </p:spPr>
        <p:txBody>
          <a:bodyPr/>
          <a:lstStyle/>
          <a:p>
            <a:r>
              <a:rPr lang="en-US"/>
              <a:t>What </a:t>
            </a:r>
            <a:r>
              <a:rPr lang="en-US" b="1"/>
              <a:t>not</a:t>
            </a:r>
            <a:r>
              <a:rPr lang="en-US"/>
              <a:t> to 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36906-B0FE-CE8D-986E-7BB878C83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429000"/>
            <a:ext cx="5657290" cy="26087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Avoid or escape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Rely on a “study” group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Pull an all-nighter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Focus on input not output</a:t>
            </a:r>
          </a:p>
        </p:txBody>
      </p:sp>
    </p:spTree>
    <p:extLst>
      <p:ext uri="{BB962C8B-B14F-4D97-AF65-F5344CB8AC3E}">
        <p14:creationId xmlns:p14="http://schemas.microsoft.com/office/powerpoint/2010/main" val="259730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/>
          <a:p>
            <a:r>
              <a:rPr lang="en-US"/>
              <a:t>Poll question #3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20228558-C0F2-5C67-EFD3-D0199D6D1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204" y="2757861"/>
            <a:ext cx="2519363" cy="2519363"/>
          </a:xfrm>
          <a:prstGeom prst="rect">
            <a:avLst/>
          </a:prstGeom>
          <a:noFill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37341B2-E7EB-7427-E356-2E00FB4B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7FDD07-B33F-5BB5-1971-A91260EB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72DEFF1-7288-0D55-EC03-20AF9C99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71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8bab190-1f1f-4db7-80fa-ae85693dadf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de6c592-b222-4cce-89d1-7a59332b064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8dc60fa-9bfc-46a8-866a-b79f08e8d9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fff32a1-f750-4b27-924e-a906c7e29ef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f8995a2-6fa6-4f05-a680-6b9345c6da0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4830c64-c68d-490c-ad87-a3d14f9ac5dd"/>
</p:tagLst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C43685-694E-4579-B109-3C418D49DA65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96B61E-1B64-430F-934F-7D1B90028029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{F19A5BEF-91C4-42FB-B55E-D9C29F98ED56}tf67328976_win32</Template>
  <TotalTime>0</TotalTime>
  <Words>1665</Words>
  <Application>Microsoft Office PowerPoint</Application>
  <PresentationFormat>Widescreen</PresentationFormat>
  <Paragraphs>179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Montserrat</vt:lpstr>
      <vt:lpstr>Playfair Display</vt:lpstr>
      <vt:lpstr>Roboto</vt:lpstr>
      <vt:lpstr>Tenorite</vt:lpstr>
      <vt:lpstr>Times New Roman</vt:lpstr>
      <vt:lpstr>Office Theme</vt:lpstr>
      <vt:lpstr>Studying for finals</vt:lpstr>
      <vt:lpstr>Poll question #1</vt:lpstr>
      <vt:lpstr>PowerPoint Presentation</vt:lpstr>
      <vt:lpstr>AGENDA</vt:lpstr>
      <vt:lpstr>INTRODUCTION</vt:lpstr>
      <vt:lpstr>Poll question #2</vt:lpstr>
      <vt:lpstr>PowerPoint Presentation</vt:lpstr>
      <vt:lpstr>What not to do</vt:lpstr>
      <vt:lpstr>Poll question #3</vt:lpstr>
      <vt:lpstr>PowerPoint Presentation</vt:lpstr>
      <vt:lpstr>STUDY tips &amp; tools </vt:lpstr>
      <vt:lpstr>PowerPoint Presentation</vt:lpstr>
      <vt:lpstr>STUDY tips &amp; tools </vt:lpstr>
      <vt:lpstr>Poll question #4</vt:lpstr>
      <vt:lpstr>PowerPoint Presentation</vt:lpstr>
      <vt:lpstr>Good stress or test anxiety? </vt:lpstr>
      <vt:lpstr>Combating test anxiety</vt:lpstr>
      <vt:lpstr>Poll question #5</vt:lpstr>
      <vt:lpstr>PowerPoint Presentation</vt:lpstr>
      <vt:lpstr>Combating test anxiety</vt:lpstr>
      <vt:lpstr>Combating test anxiety</vt:lpstr>
      <vt:lpstr>Positive self-talk examples </vt:lpstr>
      <vt:lpstr>Combating test anxiety</vt:lpstr>
      <vt:lpstr>Exam day </vt:lpstr>
      <vt:lpstr>Test-taking strategies  </vt:lpstr>
      <vt:lpstr>Relaxation skills</vt:lpstr>
      <vt:lpstr>Relaxation skills</vt:lpstr>
      <vt:lpstr>RECAP</vt:lpstr>
      <vt:lpstr>Poll question #6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for finals</dc:title>
  <dc:creator>Melissa Norton</dc:creator>
  <cp:lastModifiedBy>Melissa Norton</cp:lastModifiedBy>
  <cp:revision>1</cp:revision>
  <cp:lastPrinted>2022-12-06T17:44:34Z</cp:lastPrinted>
  <dcterms:created xsi:type="dcterms:W3CDTF">2022-12-02T20:16:42Z</dcterms:created>
  <dcterms:modified xsi:type="dcterms:W3CDTF">2023-04-18T14:24:14Z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ArticulateGUID">
    <vt:lpwstr>3F491837-DCA1-4DD2-9D71-97F747D1708C</vt:lpwstr>
  </property>
  <property fmtid="{D5CDD505-2E9C-101B-9397-08002B2CF9AE}" pid="4" name="ArticulatePath">
    <vt:lpwstr>https://livewheaton-my.sharepoint.com/personal/melissa_norton_wheaton_edu/Documents/Presentations/Studying for Finals</vt:lpwstr>
  </property>
</Properties>
</file>